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5" r:id="rId1"/>
  </p:sldMasterIdLst>
  <p:sldIdLst>
    <p:sldId id="256" r:id="rId2"/>
    <p:sldId id="257" r:id="rId3"/>
    <p:sldId id="259" r:id="rId4"/>
    <p:sldId id="268" r:id="rId5"/>
    <p:sldId id="267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216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52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9434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884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8767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043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077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299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47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99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595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178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375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80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081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49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7D716-1C8A-4203-B199-7A1A68916D25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7845AD6-A07D-4817-9F71-C49913CF71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22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  <p:sldLayoutId id="2147483957" r:id="rId12"/>
    <p:sldLayoutId id="2147483958" r:id="rId13"/>
    <p:sldLayoutId id="2147483959" r:id="rId14"/>
    <p:sldLayoutId id="2147483960" r:id="rId15"/>
    <p:sldLayoutId id="21474839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37679" y="2233535"/>
            <a:ext cx="7465101" cy="1049312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Идем в поход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50702" y="5441430"/>
            <a:ext cx="4452078" cy="7969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Баутина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О.Н.                            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33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3947" y="404734"/>
            <a:ext cx="9900665" cy="150026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Цель:</a:t>
            </a:r>
            <a:r>
              <a:rPr lang="ru-RU" sz="2800" dirty="0" smtClean="0"/>
              <a:t> ознакомление детей с основами  безопасного                поведения на природе.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3946" y="1369102"/>
            <a:ext cx="9900665" cy="54888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Задачи: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/>
              <a:t>о</a:t>
            </a:r>
            <a:r>
              <a:rPr lang="ru-RU" sz="2800" dirty="0" smtClean="0"/>
              <a:t>бучение правилам поведения на природе и в экстремальных ситуациях;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развитее ловкости, координации движений, выносливости, умение ориентироваться на карте, пространственного мышления;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/>
              <a:t>в</a:t>
            </a:r>
            <a:r>
              <a:rPr lang="ru-RU" sz="2800" dirty="0" smtClean="0"/>
              <a:t>оспитание любознательности, положительного отношения детей к прогулкам и ответственного отношения к действиям на природе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§"/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94569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3889" y="624110"/>
            <a:ext cx="9810723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Что в походе пригодиться?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933" y="1596866"/>
            <a:ext cx="3510841" cy="478144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356" y="1596867"/>
            <a:ext cx="3586085" cy="478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806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3929" y="624110"/>
            <a:ext cx="9870684" cy="128089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Правила разведения костра.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587" y="1905000"/>
            <a:ext cx="3319059" cy="434589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1905000"/>
            <a:ext cx="3589806" cy="434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502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3949" y="624110"/>
            <a:ext cx="9900664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Долгожданный привал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049" y="1461541"/>
            <a:ext cx="3738784" cy="46694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716" y="1461540"/>
            <a:ext cx="6225915" cy="466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92484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85</TotalTime>
  <Words>72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Century Gothic</vt:lpstr>
      <vt:lpstr>Times New Roman</vt:lpstr>
      <vt:lpstr>Wingdings</vt:lpstr>
      <vt:lpstr>Wingdings 3</vt:lpstr>
      <vt:lpstr>Легкий дым</vt:lpstr>
      <vt:lpstr>Идем в поход</vt:lpstr>
      <vt:lpstr>Цель: ознакомление детей с основами  безопасного                поведения на природе.</vt:lpstr>
      <vt:lpstr>Что в походе пригодиться?</vt:lpstr>
      <vt:lpstr>Правила разведения костра. </vt:lpstr>
      <vt:lpstr>Долгожданный привал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Идем в поход</dc:title>
  <dc:creator>RePack by Diakov</dc:creator>
  <cp:lastModifiedBy>RePack by Diakov</cp:lastModifiedBy>
  <cp:revision>10</cp:revision>
  <dcterms:created xsi:type="dcterms:W3CDTF">2017-11-26T16:40:53Z</dcterms:created>
  <dcterms:modified xsi:type="dcterms:W3CDTF">2018-01-28T12:24:09Z</dcterms:modified>
</cp:coreProperties>
</file>