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F63D-C244-4D34-B4F5-E1B7118CF9C9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2180-A517-4EFB-B623-BB52C33884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F63D-C244-4D34-B4F5-E1B7118CF9C9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2180-A517-4EFB-B623-BB52C33884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F63D-C244-4D34-B4F5-E1B7118CF9C9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2180-A517-4EFB-B623-BB52C33884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F63D-C244-4D34-B4F5-E1B7118CF9C9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2180-A517-4EFB-B623-BB52C33884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F63D-C244-4D34-B4F5-E1B7118CF9C9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2180-A517-4EFB-B623-BB52C33884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F63D-C244-4D34-B4F5-E1B7118CF9C9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2180-A517-4EFB-B623-BB52C33884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F63D-C244-4D34-B4F5-E1B7118CF9C9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2180-A517-4EFB-B623-BB52C33884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F63D-C244-4D34-B4F5-E1B7118CF9C9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2180-A517-4EFB-B623-BB52C33884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F63D-C244-4D34-B4F5-E1B7118CF9C9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2180-A517-4EFB-B623-BB52C33884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F63D-C244-4D34-B4F5-E1B7118CF9C9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2180-A517-4EFB-B623-BB52C33884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4F63D-C244-4D34-B4F5-E1B7118CF9C9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D2180-A517-4EFB-B623-BB52C33884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4F63D-C244-4D34-B4F5-E1B7118CF9C9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D2180-A517-4EFB-B623-BB52C33884C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22870853_c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2643182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 My Tea4er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6182" y="357166"/>
            <a:ext cx="500066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Made by </a:t>
            </a:r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Pildanov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Igor</a:t>
            </a:r>
            <a:endParaRPr lang="en-U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Form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en-U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Teacher of English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Baldanova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Zhargalma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hamyanovna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Содержимое 18" descr="jpg14649767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82824" y="1600200"/>
            <a:ext cx="2564464" cy="2757488"/>
          </a:xfrm>
        </p:spPr>
      </p:pic>
      <p:pic>
        <p:nvPicPr>
          <p:cNvPr id="16" name="Содержимое 5" descr="footb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8" name="Рисунок 17" descr="27688882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5214950"/>
            <a:ext cx="1114425" cy="10191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20" y="928670"/>
            <a:ext cx="444593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My favourite teacher is </a:t>
            </a:r>
            <a:r>
              <a:rPr lang="en-US" sz="2000" dirty="0" smtClean="0"/>
              <a:t>Erchituev </a:t>
            </a:r>
            <a:r>
              <a:rPr lang="en-US" sz="2000" dirty="0" err="1" smtClean="0"/>
              <a:t>Aleksandr</a:t>
            </a:r>
            <a:r>
              <a:rPr lang="en-US" sz="2000" dirty="0" smtClean="0"/>
              <a:t>  </a:t>
            </a:r>
            <a:r>
              <a:rPr lang="en-US" sz="2000" dirty="0" err="1" smtClean="0"/>
              <a:t>Erdynievich</a:t>
            </a:r>
            <a:r>
              <a:rPr lang="en-US" sz="2000" dirty="0" smtClean="0"/>
              <a:t>. </a:t>
            </a:r>
            <a:r>
              <a:rPr lang="en-US" sz="2000" dirty="0" smtClean="0"/>
              <a:t>He is a teacher of physical education. He is also our class leader.</a:t>
            </a:r>
            <a:endParaRPr lang="ru-RU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I </a:t>
            </a:r>
            <a:r>
              <a:rPr lang="en-US" sz="2000" dirty="0" smtClean="0"/>
              <a:t>like sport  very much and attend  lessons of physical education  with great pleasure. </a:t>
            </a:r>
          </a:p>
          <a:p>
            <a:endParaRPr lang="en-US" sz="2000" dirty="0" smtClean="0"/>
          </a:p>
          <a:p>
            <a:r>
              <a:rPr lang="en-US" sz="2000" dirty="0" smtClean="0"/>
              <a:t>This </a:t>
            </a:r>
            <a:r>
              <a:rPr lang="en-US" sz="2000" dirty="0" smtClean="0"/>
              <a:t>sportsman has an active life position and no bad habits. It`s great! He is an example  for us. </a:t>
            </a:r>
          </a:p>
          <a:p>
            <a:pPr algn="ctr"/>
            <a:endParaRPr lang="ru-RU" sz="2000" dirty="0"/>
          </a:p>
        </p:txBody>
      </p:sp>
      <p:pic>
        <p:nvPicPr>
          <p:cNvPr id="8" name="Рисунок 7" descr="C:\Users\2\Desktop\Все фотографии\жарг жам\SDC1061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785794"/>
            <a:ext cx="407196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otb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9144000" cy="6836569"/>
          </a:xfrm>
          <a:prstGeom prst="rect">
            <a:avLst/>
          </a:prstGeom>
        </p:spPr>
      </p:pic>
      <p:pic>
        <p:nvPicPr>
          <p:cNvPr id="5" name="Рисунок 4" descr="2009-03-03-11-17-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642918"/>
            <a:ext cx="2643206" cy="250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57159" y="3929066"/>
            <a:ext cx="65911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A.E. Erchituev prepares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his pupils for different competitions  in different kinds of sports, for example, football, volleyball, basketball, table tennis, skiing, running. I must say, we try to do our best and, as a result, our teams often become winners.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2\Desktop\Все фотографии\спортивные игры учащ\SDC1478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571480"/>
            <a:ext cx="542928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otb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36569"/>
          </a:xfrm>
          <a:prstGeom prst="rect">
            <a:avLst/>
          </a:prstGeom>
        </p:spPr>
      </p:pic>
      <p:pic>
        <p:nvPicPr>
          <p:cNvPr id="8" name="Содержимое 4" descr="volleyball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00760" y="642918"/>
            <a:ext cx="2286016" cy="191055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14282" y="4143380"/>
            <a:ext cx="65722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 I like when </a:t>
            </a:r>
            <a:r>
              <a:rPr lang="en-US" sz="2000" dirty="0" err="1" smtClean="0"/>
              <a:t>Aleksandr</a:t>
            </a:r>
            <a:r>
              <a:rPr lang="en-US" sz="2000" dirty="0" smtClean="0"/>
              <a:t> </a:t>
            </a:r>
            <a:r>
              <a:rPr lang="en-US" sz="2000" dirty="0" err="1" smtClean="0"/>
              <a:t>Erdynievich</a:t>
            </a:r>
            <a:r>
              <a:rPr lang="en-US" sz="2000" dirty="0" smtClean="0"/>
              <a:t> organizes  </a:t>
            </a:r>
            <a:r>
              <a:rPr lang="en-US" sz="2000" dirty="0" smtClean="0"/>
              <a:t>school competitions, marathons, </a:t>
            </a:r>
            <a:r>
              <a:rPr lang="ru-RU" sz="2000" dirty="0" smtClean="0"/>
              <a:t>« </a:t>
            </a:r>
            <a:r>
              <a:rPr lang="en-US" sz="2000" dirty="0" smtClean="0"/>
              <a:t>funny starts</a:t>
            </a:r>
            <a:r>
              <a:rPr lang="ru-RU" sz="2000" dirty="0" smtClean="0"/>
              <a:t>». </a:t>
            </a:r>
            <a:r>
              <a:rPr lang="en-US" sz="2000" dirty="0" smtClean="0"/>
              <a:t>Every year we take part in the school of safety </a:t>
            </a:r>
            <a:r>
              <a:rPr lang="ru-RU" sz="2000" dirty="0" smtClean="0"/>
              <a:t>« </a:t>
            </a:r>
            <a:r>
              <a:rPr lang="en-US" sz="2000" dirty="0" smtClean="0"/>
              <a:t>Zarnitsa</a:t>
            </a:r>
            <a:r>
              <a:rPr lang="ru-RU" sz="2000" dirty="0" smtClean="0"/>
              <a:t>»</a:t>
            </a:r>
            <a:r>
              <a:rPr lang="en-US" sz="2000" dirty="0" smtClean="0"/>
              <a:t> and marathon devoted to the Victory day on the 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of May.</a:t>
            </a:r>
            <a:endParaRPr lang="ru-RU" sz="2000" dirty="0"/>
          </a:p>
        </p:txBody>
      </p:sp>
      <p:pic>
        <p:nvPicPr>
          <p:cNvPr id="6" name="Рисунок 5" descr="C:\Users\2\Desktop\Все фотографии\1 сентября\DSCN097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785794"/>
            <a:ext cx="214314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2\Desktop\Все фотографии\жарг жам\P106073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714356"/>
            <a:ext cx="292895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2\Desktop\Все фотографии\жарг жам\SDC1047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6446" y="2571744"/>
            <a:ext cx="3143272" cy="1552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otb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715"/>
            <a:ext cx="9144000" cy="683656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9512" y="980728"/>
            <a:ext cx="64087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Ready,steady,go!!!</a:t>
            </a:r>
            <a:endParaRPr lang="ru-RU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755576" y="1988840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Please, be attentive, ladies and gentlemen! Teachers on the start! They are participants of marathon! Let`s start!</a:t>
            </a:r>
            <a:endParaRPr lang="ru-RU" dirty="0"/>
          </a:p>
        </p:txBody>
      </p:sp>
      <p:pic>
        <p:nvPicPr>
          <p:cNvPr id="9" name="Рисунок 8" descr="C:\Users\2\Desktop\Все фотографии\жарг жам\SDC1061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714356"/>
            <a:ext cx="3571900" cy="2395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2\Desktop\Все фотографии\жарг жам\SDC1051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571876"/>
            <a:ext cx="60722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otb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715"/>
            <a:ext cx="9144000" cy="6836569"/>
          </a:xfrm>
          <a:prstGeom prst="rect">
            <a:avLst/>
          </a:prstGeom>
        </p:spPr>
      </p:pic>
      <p:pic>
        <p:nvPicPr>
          <p:cNvPr id="5" name="Содержимое 4" descr="sport(2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4357694"/>
            <a:ext cx="2214578" cy="18041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C:\Users\2\Desktop\Все фотографии\жарг жам\SDC1536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57232"/>
            <a:ext cx="392905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2\Desktop\Все фотографии\жарг жам\SDC1538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714356"/>
            <a:ext cx="450059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2\Desktop\Все фотографии\жарг жам\SDC1050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71736" y="3643314"/>
            <a:ext cx="4071966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otb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36569"/>
          </a:xfrm>
          <a:prstGeom prst="rect">
            <a:avLst/>
          </a:prstGeom>
        </p:spPr>
      </p:pic>
      <p:pic>
        <p:nvPicPr>
          <p:cNvPr id="11" name="Рисунок 10" descr="sport_3_240x32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6131951" y="3654999"/>
            <a:ext cx="2166510" cy="32861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528" y="4653136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Sport gym is my favourite place in our school.</a:t>
            </a:r>
          </a:p>
          <a:p>
            <a:r>
              <a:rPr lang="en-US" dirty="0" smtClean="0"/>
              <a:t>Lessons of Physical Education are always very interesting and good for health and physical development. </a:t>
            </a:r>
            <a:endParaRPr lang="ru-RU" dirty="0"/>
          </a:p>
        </p:txBody>
      </p:sp>
      <p:pic>
        <p:nvPicPr>
          <p:cNvPr id="7" name="Рисунок 6" descr="C:\Users\2\Desktop\Все фотографии\жарг жам\SDC1052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000108"/>
            <a:ext cx="392909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13" descr="C:\Users\2\Desktop\Все фотографии\жарг жам\P1060733.JPG"/>
          <p:cNvPicPr>
            <a:picLocks noGrp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1000108"/>
            <a:ext cx="442915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otb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365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7" y="1340768"/>
            <a:ext cx="62646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Thank you for attention!</a:t>
            </a:r>
            <a:endParaRPr lang="ru-RU" sz="4400" dirty="0"/>
          </a:p>
        </p:txBody>
      </p:sp>
      <p:pic>
        <p:nvPicPr>
          <p:cNvPr id="7" name="Рисунок 6" descr="jpg14649767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068960"/>
            <a:ext cx="2324100" cy="3190875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228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2</cp:lastModifiedBy>
  <cp:revision>47</cp:revision>
  <dcterms:created xsi:type="dcterms:W3CDTF">2012-02-10T05:47:40Z</dcterms:created>
  <dcterms:modified xsi:type="dcterms:W3CDTF">2018-01-28T12:13:53Z</dcterms:modified>
</cp:coreProperties>
</file>