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83" r:id="rId3"/>
    <p:sldId id="285" r:id="rId4"/>
    <p:sldId id="284" r:id="rId5"/>
    <p:sldId id="27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297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70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96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37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60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7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5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02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0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67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FEBE8-8847-4E93-90C5-A8673091A9CC}" type="datetimeFigureOut">
              <a:rPr lang="ru-RU" smtClean="0"/>
              <a:t>28.01.2018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E5680-A72F-45A3-ABB4-1EE50443C5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0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22864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/>
              <a:t>Name those fruits</a:t>
            </a:r>
            <a:endParaRPr lang="ru-RU" sz="5400" b="1" dirty="0"/>
          </a:p>
        </p:txBody>
      </p:sp>
      <p:pic>
        <p:nvPicPr>
          <p:cNvPr id="6146" name="Picture 2" descr="https://wallpaperscraft.com/image/fruit_basket_a_lot_of_70317_2048x1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94" y="1554210"/>
            <a:ext cx="10631606" cy="488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171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Fill in the missing vowels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8000" dirty="0" smtClean="0">
                <a:latin typeface="AR DARLING" panose="02000000000000000000" pitchFamily="2" charset="0"/>
              </a:rPr>
              <a:t>_</a:t>
            </a:r>
            <a:r>
              <a:rPr lang="en-US" sz="8000" dirty="0" err="1" smtClean="0">
                <a:latin typeface="AR DARLING" panose="02000000000000000000" pitchFamily="2" charset="0"/>
              </a:rPr>
              <a:t>ppl</a:t>
            </a:r>
            <a:r>
              <a:rPr lang="en-US" sz="8000" dirty="0" smtClean="0">
                <a:latin typeface="AR DARLING" panose="02000000000000000000" pitchFamily="2" charset="0"/>
              </a:rPr>
              <a:t>_</a:t>
            </a:r>
          </a:p>
          <a:p>
            <a:pPr marL="0" indent="0">
              <a:buNone/>
            </a:pPr>
            <a:r>
              <a:rPr lang="en-US" sz="8000" dirty="0" smtClean="0">
                <a:latin typeface="AR DARLING" panose="02000000000000000000" pitchFamily="2" charset="0"/>
              </a:rPr>
              <a:t>_</a:t>
            </a:r>
            <a:r>
              <a:rPr lang="en-US" sz="8000" dirty="0" err="1" smtClean="0">
                <a:latin typeface="AR DARLING" panose="02000000000000000000" pitchFamily="2" charset="0"/>
              </a:rPr>
              <a:t>r_ng</a:t>
            </a:r>
            <a:r>
              <a:rPr lang="en-US" sz="8000" dirty="0" smtClean="0">
                <a:latin typeface="AR DARLING" panose="02000000000000000000" pitchFamily="2" charset="0"/>
              </a:rPr>
              <a:t>_</a:t>
            </a:r>
          </a:p>
          <a:p>
            <a:pPr marL="0" indent="0">
              <a:buNone/>
            </a:pPr>
            <a:r>
              <a:rPr lang="en-US" sz="8000" dirty="0" err="1" smtClean="0">
                <a:latin typeface="AR DARLING" panose="02000000000000000000" pitchFamily="2" charset="0"/>
              </a:rPr>
              <a:t>l_m_n</a:t>
            </a:r>
            <a:endParaRPr lang="en-US" sz="8000" dirty="0" smtClean="0">
              <a:latin typeface="AR DARLING" panose="02000000000000000000" pitchFamily="2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14901"/>
            <a:ext cx="5181600" cy="46620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8000" dirty="0" err="1" smtClean="0">
                <a:latin typeface="AR DARLING" panose="02000000000000000000" pitchFamily="2" charset="0"/>
              </a:rPr>
              <a:t>b_n_n</a:t>
            </a:r>
            <a:r>
              <a:rPr lang="en-US" sz="8000" dirty="0" smtClean="0">
                <a:latin typeface="AR DARLING" panose="02000000000000000000" pitchFamily="2" charset="0"/>
              </a:rPr>
              <a:t>_</a:t>
            </a:r>
          </a:p>
          <a:p>
            <a:pPr marL="0" indent="0">
              <a:buNone/>
            </a:pPr>
            <a:r>
              <a:rPr lang="en-US" sz="8000" dirty="0" err="1" smtClean="0">
                <a:latin typeface="AR DARLING" panose="02000000000000000000" pitchFamily="2" charset="0"/>
              </a:rPr>
              <a:t>gr_p_s</a:t>
            </a:r>
            <a:endParaRPr lang="en-US" sz="8000" dirty="0" smtClean="0">
              <a:latin typeface="AR DARLING" panose="02000000000000000000" pitchFamily="2" charset="0"/>
            </a:endParaRPr>
          </a:p>
          <a:p>
            <a:pPr marL="0" indent="0">
              <a:buNone/>
            </a:pPr>
            <a:r>
              <a:rPr lang="en-US" sz="8000" dirty="0" smtClean="0">
                <a:latin typeface="AR DARLING" panose="02000000000000000000" pitchFamily="2" charset="0"/>
              </a:rPr>
              <a:t>p_ _</a:t>
            </a:r>
            <a:r>
              <a:rPr lang="en-US" sz="8000" dirty="0" err="1" smtClean="0">
                <a:latin typeface="AR DARLING" panose="02000000000000000000" pitchFamily="2" charset="0"/>
              </a:rPr>
              <a:t>ch</a:t>
            </a:r>
            <a:endParaRPr lang="en-US" sz="8000" dirty="0" smtClean="0">
              <a:latin typeface="AR DARLING" panose="02000000000000000000" pitchFamily="2" charset="0"/>
            </a:endParaRPr>
          </a:p>
          <a:p>
            <a:pPr marL="0" indent="0">
              <a:buNone/>
            </a:pPr>
            <a:r>
              <a:rPr lang="en-US" sz="8000" dirty="0" smtClean="0">
                <a:latin typeface="AR DARLING" panose="02000000000000000000" pitchFamily="2" charset="0"/>
              </a:rPr>
              <a:t>p_ _r</a:t>
            </a:r>
            <a:endParaRPr lang="ru-RU" sz="80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68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536" y="0"/>
            <a:ext cx="12287535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31266" y="610784"/>
            <a:ext cx="4843818" cy="1325563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</a:rPr>
              <a:t>What is it?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418" y="1554210"/>
            <a:ext cx="4355757" cy="4527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063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28779" y="2674632"/>
            <a:ext cx="2320121" cy="1325563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juice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96" y="150124"/>
            <a:ext cx="1827663" cy="18276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5237" y="169256"/>
            <a:ext cx="1969454" cy="17457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740" y="150124"/>
            <a:ext cx="2088107" cy="23308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769" y="150124"/>
            <a:ext cx="2168359" cy="216835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05" y="2480977"/>
            <a:ext cx="2317844" cy="208607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96" y="4567047"/>
            <a:ext cx="2615822" cy="22126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360" y="4675576"/>
            <a:ext cx="2757985" cy="199558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556" y="2764809"/>
            <a:ext cx="2406982" cy="256603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345" y="4378919"/>
            <a:ext cx="2649518" cy="2479081"/>
          </a:xfrm>
          <a:prstGeom prst="rect">
            <a:avLst/>
          </a:prstGeom>
        </p:spPr>
      </p:pic>
      <p:cxnSp>
        <p:nvCxnSpPr>
          <p:cNvPr id="36" name="Прямая со стрелкой 35"/>
          <p:cNvCxnSpPr/>
          <p:nvPr/>
        </p:nvCxnSpPr>
        <p:spPr>
          <a:xfrm>
            <a:off x="5049672" y="2074460"/>
            <a:ext cx="191068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6005015" y="2074460"/>
            <a:ext cx="1282889" cy="832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6550925" y="2074460"/>
            <a:ext cx="3411941" cy="1201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2279176" y="1705970"/>
            <a:ext cx="2449603" cy="15558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2756848" y="3575713"/>
            <a:ext cx="1815152" cy="272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3167418" y="3835021"/>
            <a:ext cx="1718481" cy="14958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 flipV="1">
            <a:off x="5581934" y="3848669"/>
            <a:ext cx="95535" cy="9689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 flipV="1">
            <a:off x="6005015" y="3698543"/>
            <a:ext cx="1433015" cy="868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6550925" y="3466531"/>
            <a:ext cx="2840938" cy="368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82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zo.kz/uploads/9/8/9/138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3174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31</Words>
  <Application>Microsoft Office PowerPoint</Application>
  <PresentationFormat>Широкоэкранный</PresentationFormat>
  <Paragraphs>11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 DARLING</vt:lpstr>
      <vt:lpstr>Arial</vt:lpstr>
      <vt:lpstr>Calibri</vt:lpstr>
      <vt:lpstr>Calibri Light</vt:lpstr>
      <vt:lpstr>Тема Office</vt:lpstr>
      <vt:lpstr>Name those fruits</vt:lpstr>
      <vt:lpstr>Fill in the missing vowels</vt:lpstr>
      <vt:lpstr>What is it?</vt:lpstr>
      <vt:lpstr>juice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25</cp:revision>
  <dcterms:created xsi:type="dcterms:W3CDTF">2018-01-25T18:35:04Z</dcterms:created>
  <dcterms:modified xsi:type="dcterms:W3CDTF">2018-01-28T09:40:22Z</dcterms:modified>
</cp:coreProperties>
</file>