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9" r:id="rId8"/>
    <p:sldId id="270" r:id="rId9"/>
    <p:sldId id="264" r:id="rId10"/>
    <p:sldId id="265" r:id="rId11"/>
    <p:sldId id="261" r:id="rId12"/>
    <p:sldId id="262" r:id="rId13"/>
    <p:sldId id="263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DF8D4-1CE6-4DC2-B92F-1F2CD943117C}" type="datetimeFigureOut">
              <a:rPr lang="ru-RU" smtClean="0"/>
              <a:pPr/>
              <a:t>12.11.2015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998E-E08A-4E9F-8055-5B925F3F3B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piffani.com.ua/shop/image/cache/data/WJ13-WA07-GRY-1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1714512" cy="1714512"/>
          </a:xfrm>
          <a:prstGeom prst="rect">
            <a:avLst/>
          </a:prstGeom>
          <a:noFill/>
        </p:spPr>
      </p:pic>
      <p:pic>
        <p:nvPicPr>
          <p:cNvPr id="8198" name="Picture 6" descr="http://promsherst.ru/valenki/components/com_virtuemart/shop_image/product/_________________4aff63c926a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0570"/>
            <a:ext cx="1487467" cy="2152080"/>
          </a:xfrm>
          <a:prstGeom prst="rect">
            <a:avLst/>
          </a:prstGeom>
          <a:noFill/>
        </p:spPr>
      </p:pic>
      <p:pic>
        <p:nvPicPr>
          <p:cNvPr id="8200" name="Picture 8" descr="http://izuminki.com/manager_content/images/valenki-dostojnaya-alternativa-uggam/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714620"/>
            <a:ext cx="2215697" cy="1478233"/>
          </a:xfrm>
          <a:prstGeom prst="rect">
            <a:avLst/>
          </a:prstGeom>
          <a:noFill/>
        </p:spPr>
      </p:pic>
      <p:pic>
        <p:nvPicPr>
          <p:cNvPr id="8202" name="Picture 10" descr="http://f5.s.qip.ru/IA4wMwb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0958" y="285728"/>
            <a:ext cx="1333494" cy="1500181"/>
          </a:xfrm>
          <a:prstGeom prst="rect">
            <a:avLst/>
          </a:prstGeom>
          <a:noFill/>
        </p:spPr>
      </p:pic>
      <p:pic>
        <p:nvPicPr>
          <p:cNvPr id="8204" name="Picture 12" descr="http://beauty-around.com/images/sampledata/Modern_Shoes/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5072074"/>
            <a:ext cx="2166150" cy="1571636"/>
          </a:xfrm>
          <a:prstGeom prst="rect">
            <a:avLst/>
          </a:prstGeom>
          <a:noFill/>
        </p:spPr>
      </p:pic>
      <p:pic>
        <p:nvPicPr>
          <p:cNvPr id="8206" name="Picture 14" descr="http://jointhejoy.ru/sites/default/files/imagecache/post_image/_________________4d8a1bed229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500306"/>
            <a:ext cx="1714512" cy="1714512"/>
          </a:xfrm>
          <a:prstGeom prst="rect">
            <a:avLst/>
          </a:prstGeom>
          <a:noFill/>
        </p:spPr>
      </p:pic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1428728" y="214290"/>
            <a:ext cx="614366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автономное общеобразовательное учреждение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"Первомайская средняя школа"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2214546" y="1643050"/>
            <a:ext cx="4500594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Проектная работа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“Загадочный образ России”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333333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Русские валенки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4572000" y="4357694"/>
            <a:ext cx="4357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Авторы:  ученики 4 «Б» класса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Руководитель: учитель начальных классов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Краснова О.Н.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3643306" y="6000768"/>
            <a:ext cx="19287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Первомайск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2015-2016  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1408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7686" y="321468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Надо сказать, что технология изготовления за последние триста лет совсем не изменилась. Точно так же поступали и деды и прадеды современных мастеров. Процесс несложный только на словах, на деле же здесь нужна физическая сила и много терпения, на которое способны немногие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357554" y="357166"/>
            <a:ext cx="550069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Достоинство русских валенок и то, что всегда до крайности удивляло иностранцев, заключается в единстве их формы, отсутствии швов. Скорее всего, благодаря этой особенности и появилась поговорка «прост как валенки». Но это выражение никак нельзя отнести к самому процессу изготовления валенок, требующему невероятно сложных усилий и умений.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6" descr="http://img-fotki.yandex.ru/get/4403/yaipkins.48/0_47e53_7622751f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3016947" cy="2162146"/>
          </a:xfrm>
          <a:prstGeom prst="rect">
            <a:avLst/>
          </a:prstGeom>
          <a:noFill/>
        </p:spPr>
      </p:pic>
      <p:pic>
        <p:nvPicPr>
          <p:cNvPr id="7" name="Рисунок 6" descr="http://img.rg.ru/i/gallery/2efefbcb/e6bfb45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143248"/>
            <a:ext cx="3786214" cy="289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828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714356"/>
            <a:ext cx="40719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Шерсть сначала складывают в форме большого носка, и начинают катать, или правильнее сказать – валять. Отсюда и происходит слово валенок. Валяют валенки руками и для этого нужна большая сила. В результате получается толстый, плотный шерстяной носок. Чтобы валенок стал мягким, шесть поливают горячей водой и продолжают валять руками и специальной круглой палкой. В процессе валки валенок становится все меньше и меньше. Затем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делается носок </a:t>
            </a:r>
            <a:r>
              <a:rPr lang="ru-RU" dirty="0">
                <a:latin typeface="Arial" pitchFamily="34" charset="0"/>
                <a:cs typeface="Arial" pitchFamily="34" charset="0"/>
              </a:rPr>
              <a:t>валенка, и пятка. Чтобы валенок получился теплее и плотнее, его растирают на специальной доске с ребрышками. Она называется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дергуч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098" name="Picture 2" descr="http://img0.liveinternet.ru/images/attach/c/4/81/316/81316452_large_1324480270_1b251f68ee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3643338" cy="242889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357166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Приспособления </a:t>
            </a:r>
          </a:p>
          <a:p>
            <a:r>
              <a:rPr lang="ru-RU" b="1" dirty="0" smtClean="0"/>
              <a:t>       для изготовления валенок</a:t>
            </a:r>
            <a:endParaRPr lang="ru-RU" b="1" dirty="0"/>
          </a:p>
        </p:txBody>
      </p:sp>
      <p:sp>
        <p:nvSpPr>
          <p:cNvPr id="4100" name="AutoShape 4" descr="http://img1.liveinternet.ru/images/attach/c/4/81/316/81316453_large_1324480297_a822b2d737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102" name="AutoShape 6" descr="http://img1.liveinternet.ru/images/attach/c/4/81/316/81316453_large_1324480297_a822b2d737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104" name="AutoShape 8" descr="http://img1.liveinternet.ru/images/attach/c/4/81/316/81316453_large_1324480297_a822b2d737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06" name="Picture 10" descr="http://img1.liveinternet.ru/images/attach/c/4/81/316/81316453_large_1324480297_a822b2d737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3643338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2519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57166"/>
            <a:ext cx="7786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В настоящее время производители валенок, стараясь перещеголять друг друга, выпускают все более красивые модели и с вышивкой и с мехом и с тесьмой.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5357826"/>
            <a:ext cx="80010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едущие модельеры, предвещают даже то, что в 21 веке валенок будет самой модной обувью.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cdn01.ru/files/users/images/66/70/66702d9259cad59f8f563f22068c4f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5959194" cy="3571900"/>
          </a:xfrm>
          <a:prstGeom prst="rect">
            <a:avLst/>
          </a:prstGeom>
          <a:noFill/>
        </p:spPr>
      </p:pic>
    </p:spTree>
  </p:cSld>
  <p:clrMapOvr>
    <a:masterClrMapping/>
  </p:clrMapOvr>
  <p:transition advTm="1717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29058" y="642918"/>
            <a:ext cx="471490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результате работы над проектом мы узнали много интересного о валенках: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что, валенки — род башмаков или сапог,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свалянных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 шерсти;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историю  валенок;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как валяют валенки;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 целебных свойствах валенок;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о музеях валенок;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изготовили аппликации валенок и рисунки.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Узнали что,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валенки можно изготовить  самим;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Подведя итог интересной работы о валенках, мы решили освоить процесс их изготовления 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624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сваляли валенки-сувениры.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 descr="http://img1.liveinternet.ru/images/attach/c/4/81/316/81316453_large_1324480297_a822b2d7374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" name="Рисунок 3" descr="G:\DCIM\103NIKON\DSCN63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6433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DCIM\103NIKON\DSCN63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00438"/>
            <a:ext cx="364333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18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500042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Мы узнали что, несмотря на то, что история происхождения валенок уходит в далекий  4 век до нашей  эры они и сейчас являются лучшей обувью в студеные российские зимы.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f7.ifotki.info/org/1aed91ed2a6e6eb5b5e6916285b87681d56c0281110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928778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ransition advTm="1516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642918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G:\DCIM\103NIKON\DSCN637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85926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728" y="714356"/>
            <a:ext cx="721523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проекта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вызвать интерес к своей Родине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сформировать представление о быте, культуре и традициях русского народа;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-познакомиться с русским народным промыслом – валенки.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Задачи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Познакомиться  с историей появления валенок на Руси,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Познакомиться с процессом изготовления этой  обуви.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Познакомиться с обрядами, появившимися вокруг этой обуви.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Изготовление аппликации валенок и рисунки; свалять валенки- сувениры.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Воспитывать бережливость, аккуратность.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Валенки, да валенки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201715" cy="1527514"/>
          </a:xfrm>
          <a:prstGeom prst="rect">
            <a:avLst/>
          </a:prstGeom>
          <a:noFill/>
        </p:spPr>
      </p:pic>
      <p:pic>
        <p:nvPicPr>
          <p:cNvPr id="13318" name="Picture 6" descr="http://cdn.bolshoyvopros.ru/files/users/images/1c/8c/1c8cf50e2ae18d94555f98305ddea9a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14290"/>
            <a:ext cx="1234002" cy="1212848"/>
          </a:xfrm>
          <a:prstGeom prst="rect">
            <a:avLst/>
          </a:prstGeom>
          <a:noFill/>
        </p:spPr>
      </p:pic>
      <p:pic>
        <p:nvPicPr>
          <p:cNvPr id="13320" name="Picture 8" descr="http://site-for-girls.ru/wp-content/uploads/2012/10/moda-valenki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357694"/>
            <a:ext cx="4500594" cy="2186003"/>
          </a:xfrm>
          <a:prstGeom prst="rect">
            <a:avLst/>
          </a:prstGeom>
          <a:noFill/>
        </p:spPr>
      </p:pic>
    </p:spTree>
  </p:cSld>
  <p:clrMapOvr>
    <a:masterClrMapping/>
  </p:clrMapOvr>
  <p:transition advTm="2218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214810" y="857232"/>
            <a:ext cx="414340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1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Валенки — род башмаков или сапог,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1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свалянных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1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шерсти”, такое определение можно прочесть в словаре  Даля.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1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для нас эта обувь настолько знакома и привычна, что не нуждается в описании. В представлении  иностранцев валенки еще недавно слыли неофициальным символом нашей страны, одним из колоритных атрибутов образа русского человека.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21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Валенки так прочно вошли в наше сознание, что кажется: они существуют испокон веков.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0" name="Picture 6" descr="http://img11.nnm.ru/6/4/d/c/9/e97fd341cbd1f250a2c6bc702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3570731" cy="4786346"/>
          </a:xfrm>
          <a:prstGeom prst="rect">
            <a:avLst/>
          </a:prstGeom>
          <a:noFill/>
        </p:spPr>
      </p:pic>
    </p:spTree>
  </p:cSld>
  <p:clrMapOvr>
    <a:masterClrMapping/>
  </p:clrMapOvr>
  <p:transition advTm="2232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1071546"/>
            <a:ext cx="3929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 4 веку до нашей эры относятся изделия из шерсти, обнаруженные на Алтае при раскопках.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Прообразом валенок были войлочные сапоги кочевников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Великой Степи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Одно из первых упоминаний о войлочных сапогах есть в «Слове о полку Игореве».</a:t>
            </a:r>
          </a:p>
          <a:p>
            <a:endParaRPr lang="ru-RU" dirty="0"/>
          </a:p>
        </p:txBody>
      </p:sp>
      <p:pic>
        <p:nvPicPr>
          <p:cNvPr id="11266" name="Picture 2" descr="http://promsherst.ru/valenki/components/com_virtuemart/shop_image/product/_________________4aff6394d88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3193279" cy="4286280"/>
          </a:xfrm>
          <a:prstGeom prst="rect">
            <a:avLst/>
          </a:prstGeom>
          <a:noFill/>
        </p:spPr>
      </p:pic>
    </p:spTree>
  </p:cSld>
  <p:clrMapOvr>
    <a:masterClrMapping/>
  </p:clrMapOvr>
  <p:transition advTm="1553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00496" y="4286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Испокон веков зима на Руси была длинная и холодная. Чтобы сохранить ноги в тепле даже в сильные морозы умельцы придумали чудесную обувь – валенки.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328612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Первые валенки в виде цельного сапога появились в Нижегородской области в конце 18 века. Однако жители городка Мышкин в Ярославской губернии настаивают на том, что это они первые сваляли валенки.</a:t>
            </a:r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Промышленное производство валенок началось лишь в конце 19 века.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21431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Первая русская обувь из войлока вероятнее всего была сшитой или скроенной и имела хотя бы один шов.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7" name="Picture 7" descr="C:\Users\PC\Documents\валенки\19604_3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357586" cy="4214842"/>
          </a:xfrm>
          <a:prstGeom prst="rect">
            <a:avLst/>
          </a:prstGeom>
          <a:noFill/>
        </p:spPr>
      </p:pic>
    </p:spTree>
  </p:cSld>
  <p:clrMapOvr>
    <a:masterClrMapping/>
  </p:clrMapOvr>
  <p:transition advTm="2497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28" y="1000108"/>
            <a:ext cx="35718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Раньше валенки стоили очень дорого, и позволить себе такую роскошь могли только состоятельные люди.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Зажиточной  считалась та крестьянская семья, где валенки носили все ее члены, а в других домах хорошо, если была одна пара на всех.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Валенки были дорогим подарком, их передавали по наследству.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7 главных фактов о валенках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457203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70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2066" y="1142984"/>
            <a:ext cx="350043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Неоценима заслуга валенок в военное время. Зимой наших солдат одевали только в валенки. Их и сегодня носят солдаты, лесники, лесорубы, строители, полярники, геологи, полицейские, охотоведы, егеря, любители зимней рыбалки и многие другие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218" name="Picture 2" descr="http://www.xomich.gorod.tomsk.ru/uploads/34046/1271985189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637357" cy="3214710"/>
          </a:xfrm>
          <a:prstGeom prst="rect">
            <a:avLst/>
          </a:prstGeom>
          <a:noFill/>
        </p:spPr>
      </p:pic>
    </p:spTree>
  </p:cSld>
  <p:clrMapOvr>
    <a:masterClrMapping/>
  </p:clrMapOvr>
  <p:transition advTm="2054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1071546"/>
            <a:ext cx="3857620" cy="3487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Медицина подтверждает влияние валенок на здоровье человека.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Овечья шерсть помогает при простуде, ревматизме, радикулите. Валенки очень полезны при болезнях опорно-двигательной системы. Они способны снять нервное напряжение, усталость ног и боль в спине. Носка валенок на босые ноги, способствует улучшению циркуляции крови.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moneymakerfactory.ru/Pics/proizvodstvo_valen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3929090" cy="4071966"/>
          </a:xfrm>
          <a:prstGeom prst="rect">
            <a:avLst/>
          </a:prstGeom>
          <a:noFill/>
        </p:spPr>
      </p:pic>
    </p:spTree>
  </p:cSld>
  <p:clrMapOvr>
    <a:masterClrMapping/>
  </p:clrMapOvr>
  <p:transition advTm="2221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1000108"/>
            <a:ext cx="35719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разных регионах России валенки называли по-разному: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 Нижнем Новгороде «чёсанками» и «катанками», в Тамбовской и Тверской областях – 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валенцами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», в Сибири – «пимами».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Название зависело ещё и от шерсти: валенки из козьей шерсти именовали «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волнушечками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 и «выходками», а из овечьей – «катанками».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dg54.mycdn.me/image?t=0&amp;bid=805920952409&amp;id=805920952409&amp;plc=WEB&amp;tkn=*qUfs1UOoyoatwHfkX5u9TiqckGk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71490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226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459</TotalTime>
  <Words>888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54</cp:revision>
  <dcterms:created xsi:type="dcterms:W3CDTF">2015-10-26T15:48:34Z</dcterms:created>
  <dcterms:modified xsi:type="dcterms:W3CDTF">2015-11-12T07:06:03Z</dcterms:modified>
</cp:coreProperties>
</file>