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79DF"/>
    <a:srgbClr val="6818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615137-F9D7-4081-A68B-9578E5C5F029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FD92D4-51A5-43FE-BCDC-416AF76CB77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142984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Здоровый образ жизни дошкольников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5-tub-ru.yandex.net/i?id=467932670-4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206537"/>
            <a:ext cx="3500462" cy="32047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8143900" y="2357430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85786" y="5286388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072330" y="5429264"/>
            <a:ext cx="428628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8286776" y="5715016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57158" y="2214554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2928926" y="571480"/>
            <a:ext cx="428628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858148" y="785794"/>
            <a:ext cx="428628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714480" y="3500438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786710" y="3929066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85736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те добрые советы,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них и спрятаны секреты,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здоровье сохранить.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Научись его ценить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6829444" cy="31099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m5-tub-ru.yandex.net/i?id=174265839-4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874" y="2357430"/>
            <a:ext cx="4240559" cy="4000528"/>
          </a:xfrm>
          <a:prstGeom prst="rect">
            <a:avLst/>
          </a:prstGeom>
          <a:noFill/>
        </p:spPr>
      </p:pic>
      <p:sp>
        <p:nvSpPr>
          <p:cNvPr id="5" name="5-конечная звезда 4"/>
          <p:cNvSpPr/>
          <p:nvPr/>
        </p:nvSpPr>
        <p:spPr>
          <a:xfrm>
            <a:off x="571472" y="1000108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571736" y="1142984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214942" y="3143248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7786710" y="3357562"/>
            <a:ext cx="714380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643702" y="4286256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429256" y="5500702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001024" y="5572140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Завьялова Елена Владимировна</a:t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 группы кратковременного пребывания детей </a:t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возраста МАОУ </a:t>
            </a:r>
            <a:r>
              <a:rPr lang="ru-RU" sz="18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Тоболовская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СОШ.</a:t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43512"/>
            <a:ext cx="971528" cy="11810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928662" y="3357562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071802" y="4071942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286644" y="1000108"/>
            <a:ext cx="714380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071934" y="5286388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000232" y="5572140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143900" y="3571876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6" name="Picture 4" descr="http://im2-tub-ru.yandex.net/i?id=173166735-3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000372"/>
            <a:ext cx="2976575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1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здоровье сохранить,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 свой укрепить,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Знает вся моя семья</a:t>
            </a:r>
            <a:b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Должен быть режим у дня.</a:t>
            </a:r>
            <a:endParaRPr lang="ru-RU" sz="36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786710" y="857232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000760" y="2000240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1000100" y="3929066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357554" y="4286256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571604" y="5643578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857620" y="5857892"/>
            <a:ext cx="428628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www.baby.ru/storage/2/e/a/8/3050645.489779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4686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0715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Следует, ребята, знать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всем подольше спать.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а утром не лениться–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зарядку становиться!</a:t>
            </a:r>
          </a:p>
          <a:p>
            <a:pPr algn="ctr">
              <a:buNone/>
            </a:pP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5-tub-ru.yandex.net/i?id=152490115-1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357562"/>
            <a:ext cx="3383780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http://im8-tub-ru.yandex.net/i?id=192665391-07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7" y="3286124"/>
            <a:ext cx="3619525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-конечная звезда 5"/>
          <p:cNvSpPr/>
          <p:nvPr/>
        </p:nvSpPr>
        <p:spPr>
          <a:xfrm>
            <a:off x="785786" y="1000108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00034" y="2571744"/>
            <a:ext cx="428628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8143900" y="1071546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715140" y="6215082"/>
            <a:ext cx="428628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00034" y="5786454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858148" y="2285992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92880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Чистить зубы, умываться,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почаще улыбаться,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Закаляться, и тогда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страшна тебе хандра.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 descr="http://im0-tub-ru.yandex.net/i?id=348850373-0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643182"/>
            <a:ext cx="3285858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571472" y="1142984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500298" y="1500174"/>
            <a:ext cx="500066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8358214" y="3214686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429124" y="3643314"/>
            <a:ext cx="500066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6715140" y="4643446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8286776" y="5286388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357686" y="5643578"/>
            <a:ext cx="642942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Содержимое 11" descr="C:\Users\Лейсан\Desktop\Новая папка\zakalivanie.gif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714620"/>
            <a:ext cx="3214710" cy="3571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здоровья есть враги,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ними дружбы не води!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них тихоня лень,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ней борись ты каждый день.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6472254" cy="27527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im0-tub-ru.yandex.net/i?id=673234295-1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214686"/>
            <a:ext cx="4643470" cy="3384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7500958" y="785794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1785918" y="4071942"/>
            <a:ext cx="571504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85786" y="5143512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928926" y="5715016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357158" y="1285860"/>
            <a:ext cx="500066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643834" y="2143116"/>
            <a:ext cx="571504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ни один микроб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попал случайно в рот, 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Руки мыть перед едой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Нужно мылом и водой.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4357694"/>
            <a:ext cx="5429288" cy="27460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im2-tub-ru.yandex.net/i?id=60005472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571" y="2938142"/>
            <a:ext cx="3459991" cy="334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6143636" y="3286124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286644" y="4286256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929322" y="5429264"/>
            <a:ext cx="785818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57158" y="1071546"/>
            <a:ext cx="714380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428860" y="1357298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928662" y="2357430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286776" y="3143248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Кушать овощи и фрукты,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Рыбу, молокопродукты-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полезная еда,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Витаминами полна!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im0-tub-ru.yandex.net/i?id=53931329-0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857496"/>
            <a:ext cx="3714776" cy="34893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7643834" y="857232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1643050"/>
            <a:ext cx="714380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500430" y="3857628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42844" y="6286520"/>
            <a:ext cx="500066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8501090" y="1643050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6286512" y="1928802"/>
            <a:ext cx="500066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0" descr="C:\Users\Лейсан\Desktop\Новая папка\zdorovoe-pitanie3.webp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928934"/>
            <a:ext cx="4071965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15716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прогулку выходи,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Свежим воздухом дыши.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помни при уходе: 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Одеваться по погоде!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5186370" cy="22526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http://im6-tub-ru.yandex.net/i?id=309009747-0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214554"/>
            <a:ext cx="3143272" cy="37857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1071538" y="1000108"/>
            <a:ext cx="642942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3143240" y="1142984"/>
            <a:ext cx="357190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572396" y="3214686"/>
            <a:ext cx="785818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000628" y="4071942"/>
            <a:ext cx="642942" cy="64294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000892" y="5000636"/>
            <a:ext cx="714380" cy="7858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857884" y="3143248"/>
            <a:ext cx="500066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8286776" y="5857892"/>
            <a:ext cx="428628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Ну, а если уж случилось: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Разболеться получилось,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Знай, к врачу тебе пора.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поможет нам всегда!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714544" y="3857628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im3-tub-ru.yandex.net/i?id=61381673-1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714620"/>
            <a:ext cx="3144496" cy="369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5-конечная звезда 4"/>
          <p:cNvSpPr/>
          <p:nvPr/>
        </p:nvSpPr>
        <p:spPr>
          <a:xfrm>
            <a:off x="6858016" y="1071546"/>
            <a:ext cx="500066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8215338" y="1714488"/>
            <a:ext cx="428628" cy="42862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42910" y="3143248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3143240" y="4000504"/>
            <a:ext cx="571504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4143372" y="2928934"/>
            <a:ext cx="357190" cy="35719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1000100" y="4786322"/>
            <a:ext cx="571504" cy="50006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3929058" y="5286388"/>
            <a:ext cx="785818" cy="8572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19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Здоровый образ жизни дошкольников</vt:lpstr>
      <vt:lpstr>  Чтоб здоровье сохранить, Организм свой укрепить, Знает вся моя семья Должен быть режим у дня.</vt:lpstr>
      <vt:lpstr> </vt:lpstr>
      <vt:lpstr>Чистить зубы, умываться, И почаще улыбаться, Закаляться, и тогда Не страшна тебе хандра. </vt:lpstr>
      <vt:lpstr> У здоровья есть враги, С ними дружбы не води! Среди них тихоня лень, С ней борись ты каждый день.</vt:lpstr>
      <vt:lpstr> Чтобы ни один микроб Не попал случайно в рот,  Руки мыть перед едой Нужно мылом и водой. </vt:lpstr>
      <vt:lpstr> Кушать овощи и фрукты, Рыбу, молокопродукты- Вот полезная еда, Витаминами полна!</vt:lpstr>
      <vt:lpstr> На прогулку выходи, Свежим воздухом дыши. Только помни при уходе:  Одеваться по погоде!</vt:lpstr>
      <vt:lpstr> Ну, а если уж случилось: Разболеться получилось, Знай, к врачу тебе пора. Он поможет нам всегда!</vt:lpstr>
      <vt:lpstr>Вот те добрые советы, В них и спрятаны секреты, Как здоровье сохранить. Научись его ценить! </vt:lpstr>
      <vt:lpstr>  Выполнила: Завьялова Елена Владимировна воспитатель  группы кратковременного пребывания детей  дошкольного возраста МАОУ Тоболовская СОШ.  Спасибо за внимание!!!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днем рождения, Таня!!!</dc:title>
  <dc:creator>Битковы</dc:creator>
  <cp:lastModifiedBy>Елена и Виталий</cp:lastModifiedBy>
  <cp:revision>23</cp:revision>
  <dcterms:created xsi:type="dcterms:W3CDTF">2012-10-16T14:08:35Z</dcterms:created>
  <dcterms:modified xsi:type="dcterms:W3CDTF">2013-03-12T13:51:40Z</dcterms:modified>
</cp:coreProperties>
</file>