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>
        <p:scale>
          <a:sx n="90" d="100"/>
          <a:sy n="90" d="100"/>
        </p:scale>
        <p:origin x="-581" y="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A19F60B-0D25-4B88-8C82-719E1D6BD5E9}" type="datetimeFigureOut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7A4796-A06E-4355-8EAE-522AFBC17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4943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E47346-0C04-4051-BE06-69C3F96B41D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E31DE-4876-4027-A128-5CAA177CA37B}" type="datetime1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7B82C-93A8-4C68-8748-6C3891E09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80E63-91FE-4F8F-8343-9B19FCEE2699}" type="datetime1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9655B-FAEC-46C1-97D2-D93A8D50BF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CA06A-DD3A-4130-B2E4-8A7C1CBC1651}" type="datetime1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72852-3D8A-4DCC-BBD2-0F9CE61CB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6B2B5-BE76-41E1-B0EE-B12779FF88B4}" type="datetime1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42ABD-06ED-4411-ADEC-0923323B1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51EFA-B427-4411-A05C-A319144477DC}" type="datetime1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53BFD-1876-4427-8C31-C0BC90DA0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EB76F-3631-47C3-B306-FE534296BF21}" type="datetime1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D5014-C059-4C0C-BBCE-6E5CACA778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87DF4-002C-4C8F-A997-F0916252327D}" type="datetime1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EE267-87CD-4C65-BA4E-EB1819993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5CACA-EBE3-4252-9955-40BCA7076997}" type="datetime1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EB2D6-606C-4E10-936B-52363379C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7F86-9B21-4188-A1C8-317C8A7B3A5F}" type="datetime1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3723D-FF7A-4467-8A31-FCE5C5D09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70E2B-D6E1-49FB-A5F7-3C927AD19249}" type="datetime1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CF23-5363-4513-B8BE-EE17B5CCF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6E39E-0F1E-43D8-AF62-14F472E0E504}" type="datetime1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C4AEC-5F9C-4698-BD28-58D2262C9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24ECB6-DA79-47D7-B8F0-BA2C96C0223D}" type="datetime1">
              <a:rPr lang="ru-RU"/>
              <a:pPr>
                <a:defRPr/>
              </a:pPr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CB0864-D19C-461F-B308-BCB32549B6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42908" y="214290"/>
            <a:ext cx="5715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68144" y="5929329"/>
            <a:ext cx="3133012" cy="785819"/>
          </a:xfrm>
          <a:solidFill>
            <a:schemeClr val="lt1">
              <a:alpha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Илюсинова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Е.А.</a:t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Кустова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Н.Н.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БДОУ №236 гр. «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Солнышко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Омск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2071678"/>
            <a:ext cx="42148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«Ребенок </a:t>
            </a:r>
          </a:p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период адаптации»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142852"/>
            <a:ext cx="2500320" cy="166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pPr algn="l"/>
            <a:r>
              <a:rPr lang="ru-RU" sz="2800" b="1" dirty="0" smtClean="0">
                <a:latin typeface="Monotype Corsiva" pitchFamily="66" charset="0"/>
              </a:rPr>
              <a:t>                     4. Советы родителям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Постарайтесь создать в семье дружескую атмосферу.</a:t>
            </a:r>
          </a:p>
          <a:p>
            <a:pPr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Установите четкие требования к ребенку и будьте последовательны в их </a:t>
            </a:r>
          </a:p>
          <a:p>
            <a:pPr>
              <a:spcBef>
                <a:spcPts val="0"/>
              </a:spcBef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предъявлении.</a:t>
            </a:r>
          </a:p>
          <a:p>
            <a:pPr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Формируйте у ребенка навыки самообслуживания и личной гигиены.</a:t>
            </a:r>
          </a:p>
          <a:p>
            <a:pPr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Поощряйте игры с другими детьми, расширяйте круг общения со взрослыми.</a:t>
            </a:r>
          </a:p>
          <a:p>
            <a:pPr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Помните, что на привыкание ребенка к детскому саду может потребоваться до </a:t>
            </a:r>
          </a:p>
          <a:p>
            <a:pPr>
              <a:spcBef>
                <a:spcPts val="0"/>
              </a:spcBef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полугода. Рассчитывайте свои силы, возможности и планы. Лучше, если на этот </a:t>
            </a:r>
          </a:p>
          <a:p>
            <a:pPr>
              <a:spcBef>
                <a:spcPts val="0"/>
              </a:spcBef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период у семьи будет возможность подстроиться к особенностям адаптации </a:t>
            </a:r>
          </a:p>
          <a:p>
            <a:pPr>
              <a:spcBef>
                <a:spcPts val="0"/>
              </a:spcBef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своего ребенка. </a:t>
            </a:r>
          </a:p>
          <a:p>
            <a:pPr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Никогда не пытайтесь ускользнуть незаметно от ребенка, если хотите, чтобы он </a:t>
            </a:r>
          </a:p>
          <a:p>
            <a:pPr>
              <a:spcBef>
                <a:spcPts val="0"/>
              </a:spcBef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вам доверял.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Придумайте забавный ритуал прощания и строго придерживайтесь его, например, всегда целуйте ребенка в щечку, а потом нежно потритесь носиками или что-нибудь подобное.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Положите ребенку в кармашек какую-нибудь памятную вещицу, которая будет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напоминать о вас и о том, как сильно вы его любите.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Не пытайтесь подкупить ребенка, чтобы он остался в детском саду за новую игрушку.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Четко дайте ребенку понять, что какие бы истерики он не закатывал, он все равно пойдет в детский сад. Если вы хоть раз ему поддадитесь, в дальнейшем вам будет уже гораздо сложнее справиться с его капризами и слезами.</a:t>
            </a:r>
          </a:p>
          <a:p>
            <a:pPr marL="0" indent="0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D42ABD-06ED-4411-ADEC-0923323B1DC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857760"/>
            <a:ext cx="2286016" cy="180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500298" y="5072074"/>
            <a:ext cx="62151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период адаптации эмоционально поддерживайте малыша. Чаще обнимайте его и целуйте. Удачи! Пусть ваш ребенок почувствует себя в детском саду членом дружного коллектива и получит новый толчок для развития.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800" b="1" dirty="0" smtClean="0">
                <a:latin typeface="Monotype Corsiva" pitchFamily="66" charset="0"/>
                <a:cs typeface="Times New Roman" pitchFamily="18" charset="0"/>
              </a:rPr>
              <a:t>Список литературы</a:t>
            </a:r>
            <a:endParaRPr lang="ru-RU" sz="2800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 lvl="0" algn="just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Адаптация ребенка к ДОУ./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Автор-сост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Т.В.Иванова. – Волгоград: ИТД «Корифей». – 96 с.</a:t>
            </a:r>
          </a:p>
          <a:p>
            <a:pPr lvl="0" algn="just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Адаптация ребенка к условиям детского сада: управление процессом, диагностика, рекомендации/ авт.-сост. Н.В.Соколовская. – Волгоград: Учитель, 2008. – 188 с.</a:t>
            </a:r>
          </a:p>
          <a:p>
            <a:pPr lvl="0" algn="just">
              <a:buFont typeface="+mj-lt"/>
              <a:buAutoNum type="arabicPeriod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Аксарина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М.Н. Воспитание детей раннего возраста. – М.: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Медецина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2007- 64с.</a:t>
            </a:r>
          </a:p>
          <a:p>
            <a:pPr lvl="0" algn="just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Белкина Л.В. Адаптация детей раннего возраста к условиям ДОУ. – Воронеж: Учитель, 2006- 36с.</a:t>
            </a:r>
          </a:p>
          <a:p>
            <a:pPr lvl="0" algn="just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Организация и содержание работы по адаптации детей 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ДОу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практ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Пособие / Н.В.Кирюхина. – М.: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Айриспресс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2005. – 112 с.</a:t>
            </a:r>
          </a:p>
          <a:p>
            <a:pPr lvl="0" algn="just">
              <a:buFont typeface="+mj-lt"/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Печора К.Л.,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Пантюхина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Г.В. Дети раннего возраста в дошкольных учреждениях - М.: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Владос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2007 - 76с.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D42ABD-06ED-4411-ADEC-0923323B1DC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357694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" name="Рисунок 9" descr="det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3357562"/>
            <a:ext cx="4888466" cy="250033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3714744" y="4286256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2400" b="1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4143380"/>
            <a:ext cx="1857378" cy="1857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8" name="Рисунок 7"/>
          <p:cNvPicPr/>
          <p:nvPr/>
        </p:nvPicPr>
        <p:blipFill>
          <a:blip r:embed="rId3" cstate="print"/>
          <a:srcRect t="31219" b="52290"/>
          <a:stretch>
            <a:fillRect/>
          </a:stretch>
        </p:blipFill>
        <p:spPr bwMode="auto">
          <a:xfrm>
            <a:off x="4429124" y="3786190"/>
            <a:ext cx="1976441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3600" b="1" dirty="0" smtClean="0">
                <a:latin typeface="Monotype Corsiva" pitchFamily="66" charset="0"/>
              </a:rPr>
              <a:t>«Ребенок в период адаптации»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1.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Адаптация ребенка к новым социальным условиям</a:t>
            </a: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2.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Портрет ребенка, поступившего в детский сад</a:t>
            </a:r>
          </a:p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3.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подготовить ребенка к детскому саду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4.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Советы родителям</a:t>
            </a:r>
            <a:endParaRPr lang="ru-RU" sz="2800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B5DE36-06A6-44D8-BDDD-A015CA83ACC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63425" b="20190"/>
          <a:stretch>
            <a:fillRect/>
          </a:stretch>
        </p:blipFill>
        <p:spPr bwMode="auto">
          <a:xfrm>
            <a:off x="6215074" y="3643314"/>
            <a:ext cx="214314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print"/>
          <a:srcRect t="14799" b="68781"/>
          <a:stretch>
            <a:fillRect/>
          </a:stretch>
        </p:blipFill>
        <p:spPr bwMode="auto">
          <a:xfrm>
            <a:off x="6858016" y="857232"/>
            <a:ext cx="176212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/>
          <a:lstStyle/>
          <a:p>
            <a:r>
              <a:rPr lang="ru-RU" sz="3600" dirty="0" smtClean="0">
                <a:latin typeface="Monotype Corsiva" pitchFamily="66" charset="0"/>
                <a:cs typeface="Times New Roman" pitchFamily="18" charset="0"/>
              </a:rPr>
              <a:t>1. </a:t>
            </a:r>
            <a:r>
              <a:rPr lang="ru-RU" sz="3600" b="1" dirty="0" smtClean="0">
                <a:latin typeface="Monotype Corsiva" pitchFamily="66" charset="0"/>
                <a:cs typeface="Times New Roman" pitchFamily="18" charset="0"/>
              </a:rPr>
              <a:t>Адаптация ребенка к новым социальным условиям</a:t>
            </a:r>
            <a:endParaRPr lang="ru-RU" sz="3600" b="1" dirty="0" smtClean="0">
              <a:latin typeface="Monotype Corsiva" pitchFamily="66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715436" cy="5429288"/>
          </a:xfrm>
        </p:spPr>
        <p:txBody>
          <a:bodyPr/>
          <a:lstStyle/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Адаптация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это приспособление организма к новой обстановке, а для ребенка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детский сад, несомненно, является новым, еще неизвестным пространством,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новым окружением и новыми отношениями.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Адаптация включает широкий спектр индивидуальных реакций, характер которых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зависит от психофизиологических и личностных особенностей ребенка, от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сложившихся семейных отношений, от условий пребывания в  дошкольном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учреждении.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 того, как пройдёт привыкание ребёнка к новому распорядку дня, к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незнакомым взрослым и сверстникам, зависит дальнейшее развитие малыша и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благополучное существование в детском саду и в семье. Каждый ребенок по-разному реагирует на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новую ситуацию. </a:t>
            </a:r>
          </a:p>
          <a:p>
            <a:pPr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 наблюдениям психологов средний срок адаптации в норме составляет:</a:t>
            </a:r>
          </a:p>
          <a:p>
            <a:pPr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младшем дошкольном возрасте - 7-10 дней </a:t>
            </a:r>
          </a:p>
          <a:p>
            <a:pPr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среднем дошкольном возрасте- 2-3 недели </a:t>
            </a:r>
          </a:p>
          <a:p>
            <a:pPr>
              <a:buAutoNum type="arabicPeriod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старшем дошкольном возрасте - 1 месяц</a:t>
            </a:r>
          </a:p>
          <a:p>
            <a:pPr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 основным критериям адаптации ребенка к условиям детского сада относятся: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поведенческие реакции;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уровень нервно-психического развития;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заболеваемость и течение болезни;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главные антропометрические показатели (рост, вес).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B5DE36-06A6-44D8-BDDD-A015CA83ACC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t="47851" b="36786"/>
          <a:stretch>
            <a:fillRect/>
          </a:stretch>
        </p:blipFill>
        <p:spPr bwMode="auto">
          <a:xfrm>
            <a:off x="285720" y="4500570"/>
            <a:ext cx="147637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715436" cy="6455640"/>
          </a:xfrm>
        </p:spPr>
        <p:txBody>
          <a:bodyPr/>
          <a:lstStyle/>
          <a:p>
            <a:pPr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Степени тяжести прохождения адаптации к детскому саду:</a:t>
            </a:r>
          </a:p>
          <a:p>
            <a:pPr algn="just">
              <a:buAutoNum type="arabicParenR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Легкая адаптация: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ребенок активен, внешних изменений нет, сдвиги в поведении нормализуются в течение 1-2 недель;</a:t>
            </a:r>
          </a:p>
          <a:p>
            <a:pPr algn="just">
              <a:buAutoNum type="arabicParenR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Средняя адаптация: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течение всего периода настроение может быть неустойчивым, может наблюдаться отсутствие аппетита, кратковременность, беспокойность сна. Этот период длится 20-40 дней;</a:t>
            </a:r>
          </a:p>
          <a:p>
            <a:pPr algn="just">
              <a:buAutoNum type="arabicParenR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Тяжелая адаптация: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длится от 2 до 6 месяцев. Ребенок болеет, теряет в весе, появляются привычки: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грызение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ногтей, сосание пальцев и др.</a:t>
            </a:r>
          </a:p>
          <a:p>
            <a:pPr algn="just">
              <a:buAutoNum type="arabicParenR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Очень тяжелая адаптация: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около полугода и более. Встает вопрос – стоит ли ребенку оставаться в детском саду, возможно, он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несадовский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ребенок. 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Успешная адаптация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ребенка к условиям детского сада во многом зависит от взаимных установок семьи и     детского сада. Важно, чтобы родители были уверены в хорошем отношении педагога к ребенку; чувствовали компетентность педагога в вопросах воспитания; но главное – ценили его личностные качества (заботливость, внимание к людям, доброту).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бы мы ни готовили ребенка к детскому саду, все равно он, особенно в первые дни находится в состоянии стресса. Всегда нелегко привыкают к детскому саду единственные в семье дети, особенно чрезмерно опекаемые, зависимые от матери, привыкшие к исключительному вниманию, неуверенные в себе. 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До 2-3 лет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ребенок не испытывает потребности общения со сверстниками, она пока не сформировалась. В этом возрасте взрослый выступает для ребенка как партнер по игре, образец для подражания и удовлетворяет   потребность ребенка в доброжелательном внимании и сотрудничестве. Сверстники этого дать не могут,        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поскольку сами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нуждаются в том же. Поэтому ребенок не может быстро адаптироваться к яслям, поскольку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сильно привяза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 матери, и ее исчезновение вызывает бурный протест ребенка, особенно если он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впечатлительны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эмоционально чувствительный.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2-3 лет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испытывают страхи перед незнакомыми людьми и новыми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ситуациями         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общения, что как раз и проявляется в полной мере в яслях. Эти страхи - одна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 причин </a:t>
            </a:r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затрудненной адаптации ребенка к яслям. Нередко боязнь новых людей и ситуаций в яслях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приводит тому, что ребенок становится более возбудимым, ранимым, обидчивым,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плаксивым, он чаще болеет, т. к. стресс истощает защитные силы организма.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B5DE36-06A6-44D8-BDDD-A015CA83ACC7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7215238" cy="857256"/>
          </a:xfrm>
        </p:spPr>
        <p:txBody>
          <a:bodyPr/>
          <a:lstStyle/>
          <a:p>
            <a:r>
              <a:rPr lang="ru-RU" sz="2000" b="1" dirty="0" smtClean="0">
                <a:latin typeface="Monotype Corsiva" pitchFamily="66" charset="0"/>
              </a:rPr>
              <a:t>Типичные ситуации, с которыми сталкиваются родители, когда ребенок начинает ходить в детский сад (начало адаптационного периода)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B5DE36-06A6-44D8-BDDD-A015CA83ACC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1602112" cy="207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1571604" y="1000108"/>
            <a:ext cx="72866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"НЕ ХОЧУ!"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Ребенок плачет, капризничает каждый раз, когда приходит время идти в садик. Это позволяет ребенку открыто говорить о том, что ему не нравится. Родители могут ему сочувствовать, говорить, что им действительно жалко, когда он грустит, расставаясь с ними, но "так уж устроен мир - мамы и папы работают, а дети ходят в садики и в школы". Ребенок, который открыто протестует против садика, чаще всего довольно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хорошо адаптируется,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071679"/>
            <a:ext cx="864399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если родители не ругают его, не стыдят, а выражают сочувствие, оставаясь уверенными в том, что садик - хороший выбор для их ребенка.</a:t>
            </a:r>
          </a:p>
          <a:p>
            <a:pPr algn="just"/>
            <a:r>
              <a:rPr lang="ru-RU" sz="14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ЧАСТЫЕ БОЛЕЗНИ.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Ребенок начинает болеть буквально с первых дней посещения садика: "неделя в садике - неделя (а порой и две) дома". Многие родители сетуют на садик: мол, недосмотрели, сквозняки, детей заболевших принимают, инфекция... Считая, что дело в конкретном садике, родители переводят ребенка в другой, в третий, но ситуация радикально не меняется. Почему? Чаще всего виноват не садик, а сама ситуация перехода ребенка к самостоятельному пребыванию где-то без родителей. Как известно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, физическое и психическое развитие ребенка взаимосвязаны, и организм ребенка иногда помогает ему справляться с тревогами и переживаниями.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Чаще всего болеют именно те дети, которые не очень сильно капризничают и плачут, не выражая явно, словами и слезами, нежелание идти в садик. Это "послушные" дети, они хотят, чтобы мамы и папы были довольны их самостоятельностью, и стараются их не расстраивать. Но если адаптация для такого ребенка происходит сложно, организм дает эмоциям "передышку": ребенок болеет, остается дома. Многие родители замечают, что спустя несколько месяцев после того, как ребенок пошел в садик, он болеет все реже и становится активнее, разговорчивее, взрослее. </a:t>
            </a:r>
          </a:p>
          <a:p>
            <a:pPr algn="just"/>
            <a:r>
              <a:rPr lang="ru-RU" sz="14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 - КАПРИЗЫ, В САДИКЕ - УСПЕХИ.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"Удивительно, но мой сын в садике совершенно не такой, как дома. Мне даже обидно, ведь я дома так стараюсь, а он там гораздо лучше себя ведет, чем со мной. Во-первых, он там ЕСТ. Причем воспитательница говорит, что старается съесть первый и поднимает тарелку похвастаться! А дома я за ним бегаю с ложкой! Во-вторых, он сам ОДЕВАЕТСЯ! Дома может часами ходить в одном носке! Такое впечатление, что всеми плодами моего воспитания и моих усилий пользуются воспитатели в садике: я с ним дома борюсь, а там - "Какой у вас самостоятельный, развитый ребенок!".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Дело в том, что в садике ребенок часто видит именно то место, где его готовы воспринять таким, каким он себя ПОКАЖЕТ.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8501090" y="6500834"/>
            <a:ext cx="185710" cy="14287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643998" cy="628654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Он пока не может постоянно БЫТЬ таким самостоятельным, целеустремленным и "взрослым", он набирается сил и выражает все свои тревоги и сомнения дома, маме, в виде капризов и непослушания, а в садик он приносит ту форму поведения, которая, как он считает, больше всего ценится в обществе. Он хочет общественного уважения! Скорее всего, скоро он сможет так же "достойно" себя вести и в других местах, а дома будет иногда безобразничать, отдыхая от тяжелой социальной роли "хорошего ребенка".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Однако важно понимать, что это непослушание ребенка именно с близкими людьми означает, что он старается приспособиться к обществу и тратит на это много сил.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 - "ХОРОШИЙ", В САДИКЕ - "УЖАСНЫЙ".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"По-моему, воспитательница предвзято относится к моему сыну. Каждый день она рассказывает мне, как он безобразно себя ведет, дерется, забирает у детей игрушки и т. д. Но этого не может быть: он очень послушный, вежливый мальчик! Мы всегда проводили с ним очень много времени, пока я не вышла на работу, я всегда объясняла ему, что можно и что нельзя. Он всегда спрашивает у меня разрешения, если хочет что-то взять! Я просто не понимаю, разве может так быть, что я вижу одно, а без меня происходит совсем другое?.."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Такое вполне возможно. Дело в том, что если родители очень много внимания уделяют правильному воспитанию, слишком контролируют ребенка, оберегают от принятия неверных решений, то ребенок трех-четырех лет, оставшись в садике без них, просто теряется. Он как бы остается без своей СОВЕСТИ, как говорит пословица - "без царя в голове", ведь его способность к самоконтролю еще не развилась, а дома его совестью и контролем были мама и папа.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Оставшись один, ребенок пытается найти взрослого, который смог бы, как мама, помогать ему быть "правильным". Именно для этого он ведет себя вызывающе, этот вызов говорит: "Пожалуйста, обуздайте меня, укажите мне мои границы, ВЫДЕРЖИТЕ меня!"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Чаще всего доброжелательность окружающих взрослых помогает в скором времени ребенку поверить, что для того чтобы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быть достаточно хорошим, вовсе не обязателен постоянный контроль взрослых.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Успокоившись по поводу отсутствия постоянного постороннего контроля за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собой, ребенок начинает чувствовать себя увереннее и лучше общаться как со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взрослыми, так и со своими сверстниками.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B5DE36-06A6-44D8-BDDD-A015CA83ACC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5000636"/>
            <a:ext cx="234724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/>
          <a:lstStyle/>
          <a:p>
            <a:r>
              <a:rPr lang="ru-RU" sz="2800" b="1" dirty="0" smtClean="0">
                <a:latin typeface="Monotype Corsiva" pitchFamily="66" charset="0"/>
                <a:cs typeface="Times New Roman" pitchFamily="18" charset="0"/>
              </a:rPr>
              <a:t>2. Портрет ребенка, поступившего в детский сад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643998" cy="614366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1. Эмоции ребенка: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первые дни пребывания в саду практически у каждого ребёнка сильно выражены отрицательные эмоции:  от хныканья, "плача за компанию" до приступообразного плача. Особенно яркими являются проявления страха (малыш боится неизвестной обстановки, встречи с незнакомыми детьми, новых воспитателей, а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главное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того, что вы забудете о нем, уйдя из сада на работу. Он очень расстроен расставанием с мамой и привычной средой. Если ребенок успокаивается в течение некоторого времени после ухода мамы, то все в порядке.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2.Контакты со сверстниками и воспитателем: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первые дни у ребенка снижается социальная активность. Даже общительные, оптимистичные дети становятся напряженными, замкнутыми, беспокойными, малообщительными.  Нужно помнить, что малыши 2-3 лет играют не вместе, а рядом друг с другом. О том, что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адаптация идет успешно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можно судить по тому, что кроха все охотнее взаимодействует с воспитателем в группе, откликается на его просьбы, следует режимным моментам.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3. Познавательная активность: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первое время познавательная активность бывает снижена или даже вовсе отсутствовать на фоне стрессовых реакций.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4. Навыки:</a:t>
            </a:r>
            <a:r>
              <a:rPr lang="ru-RU" sz="16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Monotype Corsiva" pitchFamily="66" charset="0"/>
                <a:cs typeface="Times New Roman" pitchFamily="18" charset="0"/>
              </a:rPr>
              <a:t>по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 влиянием новых внешних воздействий в первые дни адаптации к детскому саду ребёнок может на короткое время "растерять" навыки самообслуживания (умение пользоваться ложкой, носовым платком, горшком и т.д.).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Успешность адаптации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определяется тем, что ребенок не только "вспоминает" забытое, но вы, с удивлением и радостью, отмечаете новые достижения, которым он научился в саду.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5. Особенности речи: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 некоторых детей словарный запас скудеет или появляются "облегченные" слова и предложения.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Речь восстановится и обогатится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когда адаптация будет завершена.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6. Двигательная активность: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некоторые дети становятся "заторможенными", а некоторые — неуправляемо активными. Признаком успешной адаптации является восстановление нормальной активности дома ,в садике.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7. Сон: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первые дни ребенок будет засыпать плохо. Иногда дети вскакивают, или, уснув, вскоре просыпаться с плачем. Дома также может отмечаться беспокойный дневной и ночной сон. К моменту завершения адаптации сон и дома, и в саду обязательно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нормализуется.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8. Аппетит: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первое время у ребенка бывает пониженный аппетит. Это связано с непривычной пищей и со стрессовыми реакциями.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9.Здоровье: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Стресс приводит к тому, что ребёнок слабеет, снижается сопротивляемость организма инфекциям и он может заболеть в первый месяц (а то и раньше) посещения садика.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D42ABD-06ED-4411-ADEC-0923323B1DC6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       3. Как подготовить ребенка к детскому саду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6072206"/>
          </a:xfrm>
        </p:spPr>
        <p:txBody>
          <a:bodyPr/>
          <a:lstStyle/>
          <a:p>
            <a:pPr marL="0" indent="0" algn="r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того, чтобы адаптация ребенка прошла менее болезненно, очень важно заранее - месяца за 3-4 заняться самостоятельной подготовкой ребенка к детскому саду.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1. Объясняем, что такое детский сад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Расскажите 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бенку, что такое детский сад, зачем туда ходят дети, почему вы хотите, чтобы малыш пошел в детский сад. Например: “Детский сад - это такой большой дом с красивым садиком, куда мамы и папы приводят своих детей. Тебе там очень понравится: там много других детишек, которые все делают вместе - кушают, играют, гуляют. Вместо меня там будет с тобой тетя-воспитательница, которая станет заботиться о тебе, как и о других малышах. В детском саду очень много игрушек, там замечательная детская площадка, можно играть с другими детьми в разные игры и т.д.”.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2. Формируем позитивный настрой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Когда вы идете мимо детского сада, с радостью напоминайте ребенку о том, как ему повезло - он сможет сюда ходить. Рассказывайте родным и знакомым в присутствии малыша о своей удаче, говорите, что гордитесь своим ребенком, - ведь его приняли в детский сад. И через некоторое время ваш ребенок будет сам с гордостью говорить окружающим о том, что скоро он пойдет в детский сад.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3.Рассказываем о том, что ждет ребенка в детском саду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Подробно расскажите ребенку о режиме детского сада: что, как и в какой последовательности он будет там делать. Чем подробнее будет ваш рассказ - тем спокойнее и увереннее будет чувствовать себя ваш малыш, когда пойдет в детский сад. Спрашивайте у малыша, запомнил ли он, что он будет делать в саду после прогулки, куда он будет складывать свои вещи, кто ему будет помогать раздеваться, и что он будет делать после обеда. Задавая эти вопросы, вы сможете проконтролировать, хорошо ли ребенок запомнил последовательность действий.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4. Честно говорим о возможных трудностях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Поговорите с ребенком о трудностях, которые могут возникнуть у него в детском саду. Обговорите, к кому в этом случае он сможет обратиться за помощью, и как он это сделает. Например: “Если ты захочешь пить, подойди к воспитателю и скажи: “Я хочу пить”, и воспитатель нальет тебе воды. Если захочешь в туалет, скажи об этом воспитателю”.Не создавайте у ребенка иллюзий, что все будет исполнено по его первому требованию и так, как он хочет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ru-RU" sz="1400" b="1" dirty="0">
              <a:solidFill>
                <a:schemeClr val="tx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D42ABD-06ED-4411-ADEC-0923323B1DC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2270" y="214290"/>
            <a:ext cx="2321730" cy="1857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572560" cy="6357982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5. Участвуем в общении ребенка с детьми и воспитателями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Научите ребенка знакомиться с другими детьми, обращаться к ним по имени,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просить, а не отнимать игрушки, в свою очередь, предлагать игрушки другим  детям.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Ребенок привыкнет к детскому саду тем быстрее, чем с большим количеством детей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взрослых он сможет построить отношения. Помогите ему в этом.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6. Выбираем любимую игрушку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Пусть малыш сам выберет себе в компаньоны любимую игрушку, с которой он сможет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ходить в детский сад - ведь вместе намного веселее!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7. Сами готовимся к тому, что нужно будет расставаться с ребенком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Существуют разные мнения о том, стоит ли находиться маме рядом с малышом в начальный период адаптации к детскому саду. Казалось бы, что тут плохого, если мама посещает садик вместе с ребенком? Все довольны, малыш не плачет, мама спокойна. Но тем самым неизбежное расставание только затягивается. Да и другие дети, глядя на чужую маму, не могут понять - а где же в таком случае моя? Поэтому будет лучше для всех, если с первого же дня ребенок попытается остаться в группе один, без опеки мамы. А опытные воспитатели возьмут заботу о малыше в свои руки.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8. Выбираем ритуал прощания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Разработайте вместе с ребенком несложную систему прощальных знаков внимания - так ему будет проще отпустить вас. Например, поцелуйте его в одну щечку, в другую, помашите ручкой, после чего он спокойно идет в садик.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9. Не колеблемся!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Ребенок отлично чувствует, когда родители сомневаются в целесообразности детсадовского воспитания. Любые ваши колебания хитрый малыш сумеет использовать для того, чтобы остаться дома и помешать расставанию с родителями. Легче и быстрее привыкают дети, для родителей которых детский сад является единственной альтернативой.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10. Не позволяем себе негативных высказываний, связанных с детским садом в присутствии ребенка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D42ABD-06ED-4411-ADEC-0923323B1DC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435</TotalTime>
  <Words>3108</Words>
  <Application>Microsoft Office PowerPoint</Application>
  <PresentationFormat>Экран (4:3)</PresentationFormat>
  <Paragraphs>133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Праздник детский 2</vt:lpstr>
      <vt:lpstr>Подготовила: Илюсинова Е.А.                           Кустова Н.Н. БДОУ №236 гр. «Солнышко»  г. Омск</vt:lpstr>
      <vt:lpstr>«Ребенок в период адаптации»</vt:lpstr>
      <vt:lpstr>1. Адаптация ребенка к новым социальным условиям</vt:lpstr>
      <vt:lpstr>Презентация PowerPoint</vt:lpstr>
      <vt:lpstr>Типичные ситуации, с которыми сталкиваются родители, когда ребенок начинает ходить в детский сад (начало адаптационного периода)</vt:lpstr>
      <vt:lpstr>Презентация PowerPoint</vt:lpstr>
      <vt:lpstr>2. Портрет ребенка, поступившего в детский сад</vt:lpstr>
      <vt:lpstr>        3. Как подготовить ребенка к детскому саду</vt:lpstr>
      <vt:lpstr>Презентация PowerPoint</vt:lpstr>
      <vt:lpstr>                     4. Советы родителям</vt:lpstr>
      <vt:lpstr>Список литературы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Подготовила: Венза Т.В., педагог-психолог</dc:title>
  <dc:creator>Tatyana</dc:creator>
  <dc:description>http://aida.ucoz.ru</dc:description>
  <cp:lastModifiedBy>ADMIN</cp:lastModifiedBy>
  <cp:revision>49</cp:revision>
  <dcterms:created xsi:type="dcterms:W3CDTF">2007-01-01T00:27:18Z</dcterms:created>
  <dcterms:modified xsi:type="dcterms:W3CDTF">2017-12-02T05:25:21Z</dcterms:modified>
  <cp:category>шаблоны к Powerpoint</cp:category>
</cp:coreProperties>
</file>