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58192-781A-452F-8831-D0712949036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59887-545F-464D-AEE1-91DE35BE1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C:\Users\Домашний\Desktop\f4ceb2ac-a465-4a1a-8ad5-2ee3a6d4d926 (1)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285720" y="357167"/>
            <a:ext cx="8643997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20002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73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5300" b="1" i="1" dirty="0">
                <a:solidFill>
                  <a:schemeClr val="tx2">
                    <a:lumMod val="75000"/>
                  </a:schemeClr>
                </a:solidFill>
              </a:rPr>
              <a:t>Проект </a:t>
            </a:r>
            <a:r>
              <a:rPr lang="ru-RU" sz="5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53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53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«</a:t>
            </a:r>
            <a:r>
              <a:rPr lang="ru-RU" sz="53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Все профессии нужны, все профессии важны» </a:t>
            </a:r>
            <a:endParaRPr lang="ru-RU" sz="53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58071">
            <a:off x="6005717" y="376870"/>
            <a:ext cx="2875366" cy="3833822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252175">
            <a:off x="256517" y="357166"/>
            <a:ext cx="2857520" cy="3810027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714734"/>
            <a:ext cx="4191021" cy="3143266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214290"/>
            <a:ext cx="2857520" cy="381002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928662" y="500042"/>
            <a:ext cx="771530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               Результат проекта: </a:t>
            </a:r>
          </a:p>
          <a:p>
            <a:endParaRPr lang="ru-RU" sz="3200" b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Проект «Все профессии нужны, все профессии важны!» реализовал поставленные задачи.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Результаты свидетельствуют о позитивных изменениях в представлениях детей о труде взрослых (знание направленности и структуры конкретных трудовых процессов, понимание ценности труда людей разных профессий, умение переносить знания о содержании и структуре труда взрослых на собственную трудовую деятельность, понимание значимости своего труда).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00100" y="1857364"/>
            <a:ext cx="7286676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Цель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проекта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создать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условия для позитивной социализации дошкольников в процессе ознакомления с трудом взрослых и профессиями, в процессе совместной и самостоятельной деятельности через «погружение» в практические ситуации.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1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/>
            </a:r>
            <a:br>
              <a:rPr lang="ru-RU" sz="2200" dirty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/>
            </a:r>
            <a:br>
              <a:rPr lang="ru-RU" sz="2200" dirty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/>
            </a:r>
            <a:br>
              <a:rPr lang="ru-RU" sz="2200" dirty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/>
            </a:r>
            <a:br>
              <a:rPr lang="ru-RU" sz="2200" dirty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/>
            </a:r>
            <a:br>
              <a:rPr lang="ru-RU" sz="2200" dirty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/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/>
            </a:r>
            <a:br>
              <a:rPr lang="ru-RU" sz="2200" dirty="0">
                <a:latin typeface="Monotype Corsiva" pitchFamily="66" charset="0"/>
              </a:rPr>
            </a:br>
            <a:r>
              <a:rPr lang="ru-RU" sz="2200" dirty="0" smtClean="0">
                <a:latin typeface="Monotype Corsiva" pitchFamily="66" charset="0"/>
              </a:rPr>
              <a:t>                                            </a:t>
            </a:r>
            <a:br>
              <a:rPr lang="ru-RU" sz="2200" dirty="0" smtClean="0">
                <a:latin typeface="Monotype Corsiva" pitchFamily="66" charset="0"/>
              </a:rPr>
            </a:br>
            <a:r>
              <a:rPr lang="ru-RU" sz="2200" dirty="0">
                <a:latin typeface="Monotype Corsiva" pitchFamily="66" charset="0"/>
              </a:rPr>
              <a:t> </a:t>
            </a:r>
            <a:r>
              <a:rPr lang="ru-RU" sz="2200" dirty="0" smtClean="0">
                <a:latin typeface="Monotype Corsiva" pitchFamily="66" charset="0"/>
              </a:rPr>
              <a:t>                                         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Задачи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проекта:</a:t>
            </a:r>
            <a:r>
              <a:rPr lang="ru-RU" sz="3100" dirty="0">
                <a:latin typeface="Monotype Corsiva" pitchFamily="66" charset="0"/>
              </a:rPr>
              <a:t/>
            </a:r>
            <a:br>
              <a:rPr lang="ru-RU" sz="3100" dirty="0">
                <a:latin typeface="Monotype Corsiva" pitchFamily="66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 -формирование позитивных установок к различным видам профессий.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-формирование уважения к людям, к труду, положительного отношения к сверстникам  и педагогам.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-развитие стремления отражать свои знания и впечатления о труде взрослых в игровой деятельности.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-расширение кругозора и познавательного интереса детей к профессиям.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-развитие конструктивных способностей, мышления, воображения, памяти.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-развитие навыков активного речевого общения.</a:t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-обогащение и активация словаря; название и назначение современных профессий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14311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dirty="0" smtClean="0">
                <a:latin typeface="Monotype Corsiva" pitchFamily="66" charset="0"/>
              </a:rPr>
              <a:t>                       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Актуальность проекта:</a:t>
            </a:r>
            <a:r>
              <a:rPr lang="ru-RU" sz="3100" dirty="0" smtClean="0">
                <a:latin typeface="Monotype Corsiva" pitchFamily="66" charset="0"/>
              </a:rPr>
              <a:t/>
            </a:r>
            <a:br>
              <a:rPr lang="ru-RU" sz="3100" dirty="0" smtClean="0">
                <a:latin typeface="Monotype Corsiva" pitchFamily="66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рамках преемственности по профориентации детский сад является первоначальным звеном в единой непрерывной системе образования. Дошкольное учреждение- первая ступень в формировании базовых знаний о профессиях. Именно в детском саду дети знакомятся с многообразием и широким выбором профессий. Все это помогает детям расширить представления о действующих профессиях. Работу по ранней профориентации целесообразно организовать в виде сетевого взаимодействия внутри ДОУ и в группе отдельно,  по созданию  предметно пространственной </a:t>
            </a:r>
            <a:r>
              <a:rPr lang="ru-RU" sz="3100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профориентационной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среды.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531098"/>
            <a:ext cx="778674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               Ожидаемый результат: </a:t>
            </a:r>
          </a:p>
          <a:p>
            <a:r>
              <a:rPr lang="ru-RU" sz="2800" dirty="0" smtClean="0">
                <a:latin typeface="Monotype Corsiva" pitchFamily="66" charset="0"/>
              </a:rPr>
              <a:t>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вызвать интерес к окружающему миру;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-расширить у детей знания и представления о профессиях, в том числе и профессиях своих родителей  (место работы родителей, значимость их труда; гордость и уважение к труду своих родителей);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-помочь родителям правильно организовать совместный семейный досуг;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-поручить детям посильные трудовые обязанности дома, в детском саду, нести ответственность за их выполнение;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-обеспечить активность ребенка в сложном процессе его становления Человеком.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b="1" i="1" dirty="0" smtClean="0"/>
              <a:t>                     </a:t>
            </a:r>
            <a:br>
              <a:rPr lang="ru-RU" sz="3600" b="1" i="1" dirty="0" smtClean="0"/>
            </a:b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                      Цель экскурсий: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расширять знания детей о профессиях детского сада, воспитывать уважительное отношение к сотрудникам детского сада, развивать у детей наблюдательность; пополнить словарь детей, учить детей  четко формулировать вопросы, находить как можно больше слов для ответов в процессе общения.</a:t>
            </a:r>
            <a:r>
              <a:rPr lang="ru-RU" sz="2800" b="1" dirty="0" smtClean="0">
                <a:latin typeface="Monotype Corsiva" pitchFamily="66" charset="0"/>
              </a:rPr>
              <a:t/>
            </a:r>
            <a:br>
              <a:rPr lang="ru-RU" sz="2800" b="1" dirty="0" smtClean="0">
                <a:latin typeface="Monotype Corsiva" pitchFamily="66" charset="0"/>
              </a:rPr>
            </a:b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Домашний\Desktop\Новая папка\IMG_20171116_1149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59568">
            <a:off x="936585" y="746907"/>
            <a:ext cx="3224427" cy="241832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60872">
            <a:off x="5060842" y="716869"/>
            <a:ext cx="3252774" cy="2439581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015477">
            <a:off x="972754" y="3620836"/>
            <a:ext cx="3324212" cy="2493159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89809">
            <a:off x="4904877" y="3625251"/>
            <a:ext cx="3352047" cy="2514035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500042"/>
            <a:ext cx="728667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                 Цель сюжетных игр: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1600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 учить детей развивать творческое воображение; способность совместно развертывать   игру, согласовывая собственный игровой замысел с замыслами сверстников; формировать умение договариваться, планировать и обсуждать действия  всех играющих; закреплять  знания детей  о правилах поведения  в общественных местах; развивать инициативу, организаторские  способности.</a:t>
            </a:r>
          </a:p>
          <a:p>
            <a:r>
              <a:rPr lang="ru-RU" sz="1600" b="1" dirty="0" smtClean="0">
                <a:latin typeface="Monotype Corsiva" pitchFamily="66" charset="0"/>
              </a:rPr>
              <a:t/>
            </a:r>
            <a:br>
              <a:rPr lang="ru-RU" sz="1600" b="1" dirty="0" smtClean="0">
                <a:latin typeface="Monotype Corsiva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Домашний\Desktop\89174539_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96498">
            <a:off x="424335" y="509058"/>
            <a:ext cx="2814606" cy="375280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66444">
            <a:off x="5927052" y="603041"/>
            <a:ext cx="2805521" cy="3740694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2357430"/>
            <a:ext cx="2928946" cy="3905261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98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Проект  «Все профессии нужны, все профессии важны» </vt:lpstr>
      <vt:lpstr>                     Цель проекта: создать условия для позитивной социализации дошкольников в процессе ознакомления с трудом взрослых и профессиями, в процессе совместной и самостоятельной деятельности через «погружение» в практические ситуации. </vt:lpstr>
      <vt:lpstr>                                                                                                    Задачи проекта:  -формирование позитивных установок к различным видам профессий. -формирование уважения к людям, к труду, положительного отношения к сверстникам  и педагогам. -развитие стремления отражать свои знания и впечатления о труде взрослых в игровой деятельности. -расширение кругозора и познавательного интереса детей к профессиям. -развитие конструктивных способностей, мышления, воображения, памяти. -развитие навыков активного речевого общения. -обогащение и активация словаря; название и назначение современных профессий. </vt:lpstr>
      <vt:lpstr>                           Актуальность проекта: В рамках преемственности по профориентации детский сад является первоначальным звеном в единой непрерывной системе образования. Дошкольное учреждение- первая ступень в формировании базовых знаний о профессиях. Именно в детском саду дети знакомятся с многообразием и широким выбором профессий. Все это помогает детям расширить представления о действующих профессиях. Работу по ранней профориентации целесообразно организовать в виде сетевого взаимодействия внутри ДОУ и в группе отдельно,  по созданию  предметно пространственной профориентационной среды. </vt:lpstr>
      <vt:lpstr>Слайд 5</vt:lpstr>
      <vt:lpstr>                                            Цель экскурсий:   расширять знания детей о профессиях детского сада, воспитывать уважительное отношение к сотрудникам детского сада, развивать у детей наблюдательность; пополнить словарь детей, учить детей  четко формулировать вопросы, находить как можно больше слов для ответов в процессе общения. 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«Все профессии нужны, все профессии важны»</dc:title>
  <dc:creator>Домашний</dc:creator>
  <cp:lastModifiedBy>Домашний</cp:lastModifiedBy>
  <cp:revision>15</cp:revision>
  <dcterms:created xsi:type="dcterms:W3CDTF">2018-01-09T15:23:18Z</dcterms:created>
  <dcterms:modified xsi:type="dcterms:W3CDTF">2018-01-28T10:19:18Z</dcterms:modified>
</cp:coreProperties>
</file>