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5" r:id="rId2"/>
    <p:sldId id="267" r:id="rId3"/>
    <p:sldId id="256" r:id="rId4"/>
    <p:sldId id="257" r:id="rId5"/>
    <p:sldId id="258" r:id="rId6"/>
    <p:sldId id="259" r:id="rId7"/>
    <p:sldId id="260" r:id="rId8"/>
    <p:sldId id="261" r:id="rId9"/>
    <p:sldId id="265" r:id="rId10"/>
    <p:sldId id="266" r:id="rId11"/>
    <p:sldId id="263" r:id="rId12"/>
    <p:sldId id="268" r:id="rId13"/>
    <p:sldId id="269" r:id="rId14"/>
    <p:sldId id="272" r:id="rId15"/>
    <p:sldId id="264" r:id="rId16"/>
    <p:sldId id="270" r:id="rId17"/>
    <p:sldId id="271" r:id="rId18"/>
    <p:sldId id="26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737" autoAdjust="0"/>
  </p:normalViewPr>
  <p:slideViewPr>
    <p:cSldViewPr>
      <p:cViewPr varScale="1">
        <p:scale>
          <a:sx n="97" d="100"/>
          <a:sy n="97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3F483A-9DB0-4C93-98C2-DB86792773D6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E5DDE4-7176-4F91-97C9-F1CBFD8C7B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E5DDE4-7176-4F91-97C9-F1CBFD8C7BA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9AB99-7D13-4249-86C9-0EFA11EECD3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4E3C1-18DE-4E92-915D-775481C71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9AB99-7D13-4249-86C9-0EFA11EECD3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4E3C1-18DE-4E92-915D-775481C71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9AB99-7D13-4249-86C9-0EFA11EECD3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4E3C1-18DE-4E92-915D-775481C71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9AB99-7D13-4249-86C9-0EFA11EECD3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4E3C1-18DE-4E92-915D-775481C71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9AB99-7D13-4249-86C9-0EFA11EECD3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4E3C1-18DE-4E92-915D-775481C71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9AB99-7D13-4249-86C9-0EFA11EECD3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4E3C1-18DE-4E92-915D-775481C71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9AB99-7D13-4249-86C9-0EFA11EECD3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4E3C1-18DE-4E92-915D-775481C71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9AB99-7D13-4249-86C9-0EFA11EECD3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4E3C1-18DE-4E92-915D-775481C71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9AB99-7D13-4249-86C9-0EFA11EECD3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4E3C1-18DE-4E92-915D-775481C71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9AB99-7D13-4249-86C9-0EFA11EECD3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4E3C1-18DE-4E92-915D-775481C71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9AB99-7D13-4249-86C9-0EFA11EECD3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4E3C1-18DE-4E92-915D-775481C71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9AB99-7D13-4249-86C9-0EFA11EECD33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4E3C1-18DE-4E92-915D-775481C71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montessoriself.ru/wp-content/uploads/2015/01/golub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montessoriself.ru/wp-content/uploads/2015/01/popolzen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hyperlink" Target="https://givotniymir.ru/sojka-ptica-obraz-zhizni-i-sreda-obitaniya-sojki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ontessoriself.ru/wp-content/uploads/2015/01/dyatel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montessoriself.ru/wp-content/uploads/2015/01/snegir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ontessoriself.ru/wp-content/uploads/2015/01/SHHUR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montessoriself.ru/wp-content/uploads/2015/01/vorobey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montessoriself.ru/wp-content/uploads/2015/01/sin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montessoriself.ru/wp-content/uploads/2015/01/vorona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montessoriself.ru/wp-content/uploads/2015/01/sveristel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7290" y="3429000"/>
            <a:ext cx="64235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Roland" pitchFamily="34" charset="-52"/>
              </a:rPr>
              <a:t>«Зимующие птицы»</a:t>
            </a:r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Roland" pitchFamily="34" charset="-5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82725" y="5214950"/>
            <a:ext cx="54841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3333FF"/>
                </a:solidFill>
                <a:latin typeface="Roland" pitchFamily="34" charset="-52"/>
              </a:rPr>
              <a:t>Автор: Клепикова С.И. </a:t>
            </a:r>
          </a:p>
          <a:p>
            <a:r>
              <a:rPr lang="ru-RU" dirty="0" smtClean="0">
                <a:solidFill>
                  <a:srgbClr val="3333FF"/>
                </a:solidFill>
                <a:latin typeface="Roland" pitchFamily="34" charset="-52"/>
              </a:rPr>
              <a:t>       воспитатель  МКДОУ </a:t>
            </a:r>
            <a:r>
              <a:rPr lang="ru-RU" dirty="0" err="1" smtClean="0">
                <a:solidFill>
                  <a:srgbClr val="3333FF"/>
                </a:solidFill>
                <a:latin typeface="Roland" pitchFamily="34" charset="-52"/>
              </a:rPr>
              <a:t>д</a:t>
            </a:r>
            <a:r>
              <a:rPr lang="ru-RU" dirty="0" smtClean="0">
                <a:solidFill>
                  <a:srgbClr val="3333FF"/>
                </a:solidFill>
                <a:latin typeface="Roland" pitchFamily="34" charset="-52"/>
              </a:rPr>
              <a:t>/с «Ласточка»</a:t>
            </a:r>
            <a:endParaRPr lang="ru-RU" dirty="0">
              <a:solidFill>
                <a:srgbClr val="3333FF"/>
              </a:solidFill>
              <a:latin typeface="Roland" pitchFamily="34" charset="-5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86182" y="628652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3333FF"/>
                </a:solidFill>
                <a:latin typeface="Roland" pitchFamily="34" charset="-52"/>
              </a:rPr>
              <a:t>2018г.</a:t>
            </a:r>
            <a:endParaRPr lang="ru-RU" dirty="0">
              <a:solidFill>
                <a:srgbClr val="3333FF"/>
              </a:solidFill>
              <a:latin typeface="Roland" pitchFamily="34" charset="-5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43042" y="2285992"/>
            <a:ext cx="57342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Roland" pitchFamily="34" charset="-52"/>
              </a:rPr>
              <a:t>ПРЕЗЕНТАЦИЯ</a:t>
            </a:r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Roland" pitchFamily="34" charset="-52"/>
            </a:endParaRPr>
          </a:p>
        </p:txBody>
      </p:sp>
      <p:pic>
        <p:nvPicPr>
          <p:cNvPr id="12" name="Рисунок 11" descr="Fb0A61PSF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1643050"/>
            <a:ext cx="2286016" cy="2286016"/>
          </a:xfrm>
          <a:prstGeom prst="rect">
            <a:avLst/>
          </a:prstGeom>
        </p:spPr>
      </p:pic>
      <p:pic>
        <p:nvPicPr>
          <p:cNvPr id="13" name="Рисунок 12" descr="0_d94f5_9d4ce2e_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136227"/>
            <a:ext cx="3024192" cy="272177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85720" y="2100197"/>
            <a:ext cx="3929058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Голубь – любимец детей и взрослых, которые нередко балуют его семечками и кусочками хлеба на площадях и в парках. Кушает в основном растительную пищу, но летом не отказывается и от насекомых. От других птиц отличается умением пить воду, втягивая ее, как это делает человек через соломинку, тогда как другим пернатым приходится набирать в клюв несколько капелек воды и запрокидывать головку вверх, чтобы жидкость попала внутрь.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Голубь картинка для детей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2357430"/>
            <a:ext cx="3808730" cy="3347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572000" y="2093561"/>
            <a:ext cx="442912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Поползень – маленький лесной обитатель, который в поисках своей основной пищи – насекомых – карабкается туда и обратно по стволам деревьев, в том числе вниз головой. Ближе к осени переходит на растительную пищу – семена и плоды. Любит орешки и желуди, из которых извлекает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сердцевинку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, продалбливая клювом отверстие. Делает из семян запасы, пряча их в щелях коры деревьев и прикрывая сверху кусочками мха и лишайников.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Поползень картинка для детей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500306"/>
            <a:ext cx="3808730" cy="3235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4714876" y="1714488"/>
            <a:ext cx="428628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/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Сойка о</a:t>
            </a:r>
            <a:r>
              <a:rPr kumimoji="0" lang="ru-RU" sz="16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тносится к воробьинообразным. В длину птица достигает 34-ех сантиметров, весит примерно 180 граммов. Питается птица семенами ели, подсолнухов, зернами злаковых. В теплых регионах любимое лакомство сойки – желуди. Их пернатое не только ест на месте, но и зарывает в землю про запас.</a:t>
            </a:r>
            <a:r>
              <a:rPr lang="ru-RU" sz="1600" dirty="0">
                <a:hlinkClick r:id="rId4" tooltip="Сойка птица. Образ жизни и среда обитания"/>
              </a:rPr>
              <a:t> </a:t>
            </a:r>
            <a:r>
              <a:rPr lang="ru-RU" sz="1600" dirty="0" smtClean="0"/>
              <a:t>Сойка</a:t>
            </a:r>
            <a:r>
              <a:rPr lang="ru-RU" sz="1600" dirty="0"/>
              <a:t> славится способностью имитировать голоса других животных, различные звуки. Птица легко воспроизводит скрип двери, лай собак, соловьиную трель</a:t>
            </a:r>
            <a:r>
              <a:rPr lang="ru-RU" sz="1600" dirty="0" smtClean="0"/>
              <a:t>.</a:t>
            </a:r>
            <a:r>
              <a:rPr lang="ru-RU" sz="1600" u="sng" dirty="0"/>
              <a:t> </a:t>
            </a:r>
            <a:r>
              <a:rPr lang="ru-RU" sz="1600" dirty="0"/>
              <a:t>Услышать сойку проще, чем увидеть. Пернатое осторожно. Если жнее посчастливиться, видишь нарядную птицу с белыми и голубыми всполохами на крыльях, небольшим хохолком на голове.</a:t>
            </a:r>
          </a:p>
          <a:p>
            <a:pPr fontAlgn="base"/>
            <a:r>
              <a:rPr lang="ru-RU" sz="1600" dirty="0"/>
              <a:t>Кроме растительной пищи сойка воспринимает дичь, может съесть яйца других птиц или уже вылупившихся птенчиков.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Зимующие-птицы-Названия-описания-и-особенности-зимующих-птиц-9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2500306"/>
            <a:ext cx="4358651" cy="3047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Зимующие-птицы-Названия-описания-и-особенности-зимующих-птиц-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428868"/>
            <a:ext cx="4287212" cy="3352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0" y="1964353"/>
            <a:ext cx="45720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1400" dirty="0" smtClean="0"/>
              <a:t>Сорока носит </a:t>
            </a:r>
            <a:r>
              <a:rPr lang="ru-RU" sz="1400" dirty="0"/>
              <a:t>не только звание трещотки и воришки, но и самой умной птицы. Только сороки узнают себя в зеркале, не считая за другое пернатое. Людей птицы распознают по лицу, фигуре, подобно домашним псам.</a:t>
            </a:r>
          </a:p>
          <a:p>
            <a:pPr fontAlgn="base"/>
            <a:r>
              <a:rPr lang="ru-RU" sz="1400" dirty="0" smtClean="0"/>
              <a:t>Сами сороки</a:t>
            </a:r>
            <a:r>
              <a:rPr lang="ru-RU" sz="1400" dirty="0"/>
              <a:t> тоже не прочь быть прирученными. В неволе пернатые учатся считать и приспосабливаются чистить свои клетки. Для этого сороки используют дарованные им хозяевами детские лопатки, куски картона, тряпок.</a:t>
            </a:r>
          </a:p>
          <a:p>
            <a:pPr fontAlgn="base"/>
            <a:r>
              <a:rPr lang="ru-RU" sz="1400" dirty="0"/>
              <a:t>Интеллектуальные способности сорок объясняются размером области, отвечающей за познание, в их мозгу. Участок столь же объемен, как и у человека.</a:t>
            </a:r>
          </a:p>
          <a:p>
            <a:pPr fontAlgn="base"/>
            <a:r>
              <a:rPr lang="ru-RU" sz="1400" dirty="0"/>
              <a:t>Пока уму сорок не находилось научных объяснений, подбирали мистические. В 19-ом веке, к примеру, митрополит Алексей запретил </a:t>
            </a:r>
            <a:r>
              <a:rPr lang="ru-RU" sz="1400" dirty="0" err="1"/>
              <a:t>белобокам</a:t>
            </a:r>
            <a:r>
              <a:rPr lang="ru-RU" sz="1400" dirty="0"/>
              <a:t> приближаться к Москве. Священник считал, что под видом птиц в столицу прилетают ведьмы.</a:t>
            </a:r>
          </a:p>
          <a:p>
            <a:pPr fontAlgn="base"/>
            <a:r>
              <a:rPr lang="ru-RU" sz="1400" dirty="0"/>
              <a:t>Питаются сороки, чем придется, могут и хищничать, и растительность поглощать. Всеядность и ум – дуэт, позволяющий сорокам выживать даже в суровые зимы.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Зимующие-птицы-Названия-описания-и-особенности-зимующих-птиц-1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500306"/>
            <a:ext cx="4211965" cy="2836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4500562" y="2214554"/>
            <a:ext cx="450056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Щегол это птица семейства вьюрковых. Отличительная черта – красное пятно на голове. Рядом с белыми щечками и черной макушкой алый смотрится контрастно, нарядно. Отсюда и название птицы.</a:t>
            </a:r>
            <a:endParaRPr kumimoji="0" lang="ru-RU" sz="1600" b="0" i="0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В длину щеглы достигают 17-ти сантиметров, весят около 20-ти граммов. Несмотря на малые размеры, щеглы слывут драчунами. Это связано с обостренным чувством собственности. Щеглы сражаются за территории, которые считают своими.</a:t>
            </a:r>
            <a:endParaRPr kumimoji="0" lang="ru-RU" sz="1600" b="0" i="0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Питаются щеглы семенами сорных трав, к примеру, чертополоха. Еду птицы собирают, перелетая от поля к полю, выискивают под снегом и на торчащих над ним сухих растениях.</a:t>
            </a:r>
            <a:endParaRPr kumimoji="0" lang="ru-RU" sz="1600" b="0" i="0" strike="noStrike" cap="none" normalizeH="0" baseline="0" dirty="0" smtClean="0">
              <a:ln>
                <a:noFill/>
              </a:ln>
              <a:effectLst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14282" y="2427739"/>
            <a:ext cx="450056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ea typeface="Times New Roman" pitchFamily="18" charset="0"/>
                <a:cs typeface="Times New Roman" pitchFamily="18" charset="0"/>
              </a:rPr>
              <a:t>Кедровка п</a:t>
            </a: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тица питается кедровыми орешками. Для них у пернатого есть подъязычный мешок. В нем кедровка переносит около 100 орешков. Российская тайга богата кедрачами, а значит, птице незачем улетать зимой. Часть шишек остается на деревьях зимой.</a:t>
            </a:r>
            <a:endParaRPr kumimoji="0" lang="ru-RU" sz="1600" b="0" i="0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Невместившиеся в подъязычный мешок орехи кедровка прячем в радиусе 2-4-ех километров от дерева, на котором те созрели. Зимой запасы зарываются в сугробы, а летом в землю.</a:t>
            </a:r>
            <a:endParaRPr kumimoji="0" lang="ru-RU" sz="1600" b="0" i="0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В России есть памятник кедровке. Он стоит в Томске. Сибирский город окружен кедрачами. Жители региона знают и любят их обитательницу, любуясь ей круглогодично.</a:t>
            </a:r>
            <a:endParaRPr kumimoji="0" lang="ru-RU" sz="1600" b="0" i="0" strike="noStrike" cap="none" normalizeH="0" baseline="0" dirty="0" smtClean="0">
              <a:ln>
                <a:noFill/>
              </a:ln>
              <a:effectLst/>
            </a:endParaRPr>
          </a:p>
        </p:txBody>
      </p:sp>
      <p:pic>
        <p:nvPicPr>
          <p:cNvPr id="5" name="Рисунок 4" descr="Зимующие-птицы-Названия-описания-и-особенности-зимующих-птиц-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643182"/>
            <a:ext cx="3854775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357686" y="2071678"/>
            <a:ext cx="450056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Поползень</a:t>
            </a:r>
            <a:endParaRPr kumimoji="0" lang="ru-RU" sz="1600" b="0" i="0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У птицы голубоватая спинка и белое брюшко. Бока у пернатого рыжие в черную полоску. На лапах – загнутые острые когти. Ими поползни впиваются в стволы деревьев, быстро и ловко перемещаясь по ним.</a:t>
            </a:r>
            <a:endParaRPr kumimoji="0" lang="ru-RU" sz="1600" b="0" i="0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Птица ищет спрятавшихся насекомых, их личинки. Добыть их зимой поползню позволяет острый, длинный клюв. Птица изучает им каждую щелку в коре.</a:t>
            </a:r>
            <a:endParaRPr kumimoji="0" lang="ru-RU" sz="1600" b="0" i="0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Селиться поползни предпочитают в дубравах. Там, где дубы не растут, пернатые выбирают парки с лиственными посадками. Поползни ищут деревья с дуплами, селясь в них. Если вход в дом широкий, его обмазывают глиной. Этой работой поползни занимаются в теплое время года.</a:t>
            </a:r>
            <a:endParaRPr kumimoji="0" lang="ru-RU" sz="1600" b="0" i="0" strike="noStrike" cap="none" normalizeH="0" baseline="0" dirty="0" smtClean="0">
              <a:ln>
                <a:noFill/>
              </a:ln>
              <a:effectLst/>
            </a:endParaRPr>
          </a:p>
        </p:txBody>
      </p:sp>
      <p:pic>
        <p:nvPicPr>
          <p:cNvPr id="5" name="Рисунок 4" descr="Зимующие-птицы-Названия-описания-и-особенности-зимующих-птиц-1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571744"/>
            <a:ext cx="3857652" cy="2785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42844" y="1928802"/>
            <a:ext cx="464343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Филин</a:t>
            </a:r>
            <a:endParaRPr kumimoji="0" lang="ru-RU" sz="1600" i="0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Занесен в Красную книгу. Пернатое легко переносит российские зимы, но не может адаптироваться к сокращению из-за уничтожения тайги своей вотчины. Впрочем, филины способны жить в неволе. В зоопарках и у частных владельцев птицы доживали до 68-ми лет. В природе же век филина ограничен 20-ю годами.</a:t>
            </a:r>
            <a:endParaRPr kumimoji="0" lang="ru-RU" sz="1600" b="0" i="0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Как и белая сова, филин промышляет охотой на грызунов, зайцев, куниц. Птицы ловят их круглосуточно. Основная активность приходится на ночь. Днем филины чаще спят.</a:t>
            </a:r>
            <a:endParaRPr kumimoji="0" lang="ru-RU" sz="1600" b="0" i="0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Мелкую добычу филины проглатывают целиком. Крупных жертв пернатые сначала разрывают на кусочки, способные протиснуться в глотку. Зафиксированы случаи нападения филинов на молодых косуль, кабанов. Это указывает на внушительные размеры птиц.</a:t>
            </a:r>
            <a:endParaRPr kumimoji="0" lang="ru-RU" sz="1600" b="0" i="0" strike="noStrike" cap="none" normalizeH="0" baseline="0" dirty="0" smtClean="0">
              <a:ln>
                <a:noFill/>
              </a:ln>
              <a:effectLst/>
            </a:endParaRPr>
          </a:p>
        </p:txBody>
      </p:sp>
      <p:pic>
        <p:nvPicPr>
          <p:cNvPr id="6" name="Рисунок 5" descr="Зимующие-птицы-Названия-описания-и-особенности-зимующих-птиц-1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643182"/>
            <a:ext cx="4214842" cy="2666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714876" y="2428868"/>
            <a:ext cx="421481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Королек желтоголовый</a:t>
            </a:r>
            <a:endParaRPr kumimoji="0" lang="ru-RU" sz="1600" i="0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Меньше него только колибри. На голове у птицы желтый хохолок, напоминающий корону. Эта ассоциация побудила назвать пернатое корольком. На короля не тянет, поскольку размером со стрекозу. Вес птицы при этом составляет около 7-ми граммов.</a:t>
            </a:r>
            <a:endParaRPr kumimoji="0" lang="ru-RU" sz="1600" b="0" i="0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Живут корольки в хвойных лесах. В отличие от колибри российские карлики среди птиц переносят суровый климат. Даже зимой корольки умудряются найти насекомых и их личинки. В день пернатое съедает столько же съестного, сколько весит само.</a:t>
            </a:r>
            <a:endParaRPr kumimoji="0" lang="ru-RU" sz="1600" b="0" i="0" strike="noStrike" cap="none" normalizeH="0" baseline="0" dirty="0" smtClean="0">
              <a:ln>
                <a:noFill/>
              </a:ln>
              <a:effectLst/>
            </a:endParaRPr>
          </a:p>
        </p:txBody>
      </p:sp>
      <p:pic>
        <p:nvPicPr>
          <p:cNvPr id="5" name="Рисунок 4" descr="Зимующие-птицы-Названия-описания-и-особенности-зимующих-птиц-1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500306"/>
            <a:ext cx="3929090" cy="3122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85720" y="2214554"/>
            <a:ext cx="421484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Чиж считается перелетным. Однако часть чижей остаются на зимовку в России. Пережить здесь зиму птицы готовы рядом с незамерзающими водоемами. Гнезда пернатые устраивают в корнях деревьев вблизи них.</a:t>
            </a:r>
            <a:endParaRPr kumimoji="0" lang="ru-RU" b="0" i="0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Небольшие птицы столь умело маскируют жилища, что стали героями легенды о камне невидимке. Наши пращуры верили, что такой кристалл чижи подкладывают под гнездо, скрывая его от чужих глаз.</a:t>
            </a:r>
            <a:endParaRPr kumimoji="0" lang="ru-RU" b="0" i="0" strike="noStrike" cap="none" normalizeH="0" baseline="0" dirty="0" smtClean="0">
              <a:ln>
                <a:noFill/>
              </a:ln>
              <a:effectLst/>
            </a:endParaRPr>
          </a:p>
        </p:txBody>
      </p:sp>
      <p:pic>
        <p:nvPicPr>
          <p:cNvPr id="5" name="Рисунок 4" descr="Зимующие-птицы-Названия-описания-и-особенности-зимующих-птиц-1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428868"/>
            <a:ext cx="4211965" cy="2975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1857364"/>
            <a:ext cx="47149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pPr fontAlgn="base"/>
            <a:r>
              <a:rPr lang="ru-RU" dirty="0"/>
              <a:t>Зимующими называют птиц, остающихся в родном краю круглогодично. Животные руководствуются не столько температурой воздуха, сколько личными способностями и спецификой кормовой базы региона.</a:t>
            </a:r>
          </a:p>
          <a:p>
            <a:pPr fontAlgn="base"/>
            <a:r>
              <a:rPr lang="ru-RU" dirty="0"/>
              <a:t>Тепло в холода лишь сытым пернатым. Значит, зимующая птица должна уметь добыть пропитание среди снегов. Соответственно, насекомоядные виды улетают зимой </a:t>
            </a:r>
            <a:r>
              <a:rPr lang="ru-RU" dirty="0" smtClean="0"/>
              <a:t>на юг.</a:t>
            </a:r>
            <a:endParaRPr lang="ru-RU" dirty="0"/>
          </a:p>
          <a:p>
            <a:pPr fontAlgn="base"/>
            <a:r>
              <a:rPr lang="ru-RU" dirty="0"/>
              <a:t>Остаются довольствующиеся ягодами, семенами и хищники, охотящиеся на мышек, зайцев. В России около 70-ти зимующих видов птиц.</a:t>
            </a:r>
          </a:p>
          <a:p>
            <a:endParaRPr lang="ru-RU" dirty="0"/>
          </a:p>
        </p:txBody>
      </p:sp>
      <p:pic>
        <p:nvPicPr>
          <p:cNvPr id="5" name="Рисунок 4" descr="Зимующие-птицы-Названия-описания-и-особенности-зимующих-птиц-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786058"/>
            <a:ext cx="3775399" cy="2693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4857752" y="2500306"/>
            <a:ext cx="385762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Тетерев и вовсе использует снег как теплый ночлег</a:t>
            </a:r>
            <a:endParaRPr kumimoji="0" lang="ru-RU" i="0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В суровые морозы птицы стараются избегать полетов. Увеличивающаяся при раскрытых крыльях площадь тела приводит к большей </a:t>
            </a:r>
            <a:r>
              <a:rPr kumimoji="0" lang="ru-RU" b="0" i="0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теплопотере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. Пернатое рискует замерзнуть вместо того, чтобы поймать добычу или добраться до мест с лучшей погодой.</a:t>
            </a:r>
            <a:endParaRPr kumimoji="0" lang="ru-RU" b="0" i="0" strike="noStrike" cap="none" normalizeH="0" baseline="0" dirty="0" smtClean="0">
              <a:ln>
                <a:noFill/>
              </a:ln>
              <a:effectLst/>
            </a:endParaRPr>
          </a:p>
        </p:txBody>
      </p:sp>
      <p:pic>
        <p:nvPicPr>
          <p:cNvPr id="5" name="Рисунок 4" descr="Зимующие-птицы-Названия-описания-и-особенности-зимующих-птиц-1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643182"/>
            <a:ext cx="3929090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500562" y="2571744"/>
            <a:ext cx="4357686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Дятел – знаменитый борец с вредителями леса. Добывая из-под коры деревьев личинок и вредных насекомых, он строит тем самым домики (дупла) для других птиц и мелких животных – синичек, мухоловок, белок. В зимнем лесу чувствует себя прекрасно, потому что насекомые впадают в оцепенение, и доставать их становится проще.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Дятел картинка для детей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214554"/>
            <a:ext cx="3929090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42844" y="1714488"/>
            <a:ext cx="4714876" cy="5463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fontAlgn="base"/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Снегирь – красногрудый красавец, обитатель лесов, садов и парков. Зимой яркая окраска делает его более приметным, поэтому существует заблуждение, что снегири прилетают в наши края только с наступлением холодов. Питается он семенами, почками и некоторыми насекомыми. Из таких ягод, как рябина и калина, выедает только семена, оставляя мякоть.</a:t>
            </a:r>
            <a:r>
              <a:rPr lang="ru-RU" sz="1600" dirty="0"/>
              <a:t> Относится к семейству вьюрковых. Птица немногим больше воробья, но тело снегиря плотнее. Самцы выделяются алыми грудками. У самок они розово-пепельные.</a:t>
            </a:r>
          </a:p>
          <a:p>
            <a:pPr fontAlgn="base"/>
            <a:r>
              <a:rPr lang="ru-RU" sz="1600" dirty="0"/>
              <a:t>Как и </a:t>
            </a:r>
            <a:r>
              <a:rPr lang="ru-RU" sz="1600" dirty="0" err="1" smtClean="0"/>
              <a:t>вороны,снегири</a:t>
            </a:r>
            <a:r>
              <a:rPr lang="ru-RU" sz="1600" dirty="0"/>
              <a:t> не против неволи. Говорить не начинают, а вот несколько мелодий выучить и насвистывать способны.</a:t>
            </a:r>
          </a:p>
          <a:p>
            <a:pPr fontAlgn="base"/>
            <a:r>
              <a:rPr lang="ru-RU" sz="1600" dirty="0"/>
              <a:t>Плотное тело снегирей в неволе часто становиться полным. Пернатые ненасытны, а хозяева потакают чревоугодию птиц. В природе они, кстати, живут в лесах или в «островках» деревьев в степях. На открытой местности снегирям неуютно.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Снегирь картинка для детей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2285992"/>
            <a:ext cx="4119924" cy="3977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Щур картинка для детей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285992"/>
            <a:ext cx="3929090" cy="3974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572000" y="3028891"/>
            <a:ext cx="414337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Щур – близкий родственник снегиря, певец по натуре. Любит семена хвойных деревьев, поэтому зимой, объединяясь в стайки, щуры путешествуют по хвойным лесам, собирая урожай.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85720" y="2676500"/>
            <a:ext cx="385765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Воробей – один из самых хорошо известных наших соседей, питается любым растительным кормом, который может найти неподалеку от человеческого жилья: злаками, ягодами, почками деревьев и отходами продуктов. Зимой нуждается в помощи человека.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Воробей картинка для детей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2000240"/>
            <a:ext cx="4538528" cy="4556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214810" y="1902797"/>
            <a:ext cx="4929190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Синица – санитарка леса, которая помогает деревьям избавиться от насекомых-вредителей. Летом питается исключительно насекомыми, но зимой охотно кушает семечки подсолнуха, мясные и молочные продукты, выброшенные человеком.</a:t>
            </a:r>
            <a:r>
              <a:rPr lang="ru-RU" dirty="0"/>
              <a:t> </a:t>
            </a:r>
            <a:r>
              <a:rPr lang="ru-RU" sz="1400" dirty="0"/>
              <a:t>20-граммовая птичка съедает за день 500-600 гусениц и личинок насекомых. Таков рацион синиц летом, которое они проводят в лесах и на полях, уберегая их от вредителей.</a:t>
            </a:r>
          </a:p>
          <a:p>
            <a:pPr fontAlgn="base"/>
            <a:r>
              <a:rPr lang="ru-RU" sz="1400" dirty="0"/>
              <a:t>Зимой же пернатые перебираются в города, питаясь остатками человеческой пищи, оброненными семечками, кусочками хлеба и зернами из кормушек, на помойках. Главное, не есть черный хлеб. Он пагубно влияет на здоровье синиц. Их желудок не может переварить крахмал ржи, а кислоты из черного хлеба приводят к брожению в пищеварительной системе. Это чревато для синиц заворотом кишок.</a:t>
            </a:r>
          </a:p>
          <a:p>
            <a:pPr fontAlgn="base"/>
            <a:r>
              <a:rPr lang="ru-RU" sz="1400" dirty="0" smtClean="0"/>
              <a:t>Синиц делят </a:t>
            </a:r>
            <a:r>
              <a:rPr lang="ru-RU" sz="1400" dirty="0"/>
              <a:t>на 65 видов. В России распространен большой. Его представители достигают в длину 17-ти сантиметров. Небольших пернатых почитают на Руси. В 17-ом веке царским указом даже было запрещено убивать синиц. Нарушителей штрафовали.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Синица картинка для детей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214554"/>
            <a:ext cx="3929090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2844" y="2000240"/>
            <a:ext cx="4857752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fontAlgn="base"/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Ворона – шумная всеядная птица, любительница украсть яйца или добычу у других животных и птиц. Зимой нередко ищет себе пропитание на свалках и помойках.</a:t>
            </a:r>
            <a:r>
              <a:rPr lang="ru-RU" sz="1200" dirty="0"/>
              <a:t> Этакий попугай по-русски. Вороны отлично адаптируются к неволе. В ней птицы живут около 40-ка лет. В природе же средний срок вороны – 20 лет. Среди людей пернатые схватывают речевые навыки, говоря не хуже попугаев </a:t>
            </a:r>
            <a:r>
              <a:rPr lang="ru-RU" sz="1200" dirty="0" smtClean="0"/>
              <a:t>ара.</a:t>
            </a:r>
            <a:endParaRPr lang="ru-RU" sz="1200" dirty="0"/>
          </a:p>
          <a:p>
            <a:pPr fontAlgn="base"/>
            <a:r>
              <a:rPr lang="ru-RU" sz="1200" dirty="0"/>
              <a:t>Интеллект воронов, кстати, сравним с развитием 5-летних детей. Птицы решают те же логические задачи. Один из показателей ума – способ защиты гнезд. Вороны бросаются во врагов камнями, поднимая их в цепких лапах.</a:t>
            </a:r>
          </a:p>
          <a:p>
            <a:pPr fontAlgn="base"/>
            <a:r>
              <a:rPr lang="ru-RU" sz="1200" dirty="0"/>
              <a:t>В еде птицы неприхотливы, поглощают и зерна, и овощи, и хлеб. Пернатые часто разоряют гнезда других птиц. Но, любимое лакомство воронов – падаль. Ее зимой много, ведь холода выдерживают не все животные. Вот </a:t>
            </a:r>
            <a:r>
              <a:rPr lang="ru-RU" sz="1200" b="1" dirty="0"/>
              <a:t>птицы </a:t>
            </a:r>
            <a:r>
              <a:rPr lang="ru-RU" sz="1200" dirty="0"/>
              <a:t>и </a:t>
            </a:r>
            <a:r>
              <a:rPr lang="ru-RU" sz="1200" b="1" dirty="0"/>
              <a:t>остаются зимовать.</a:t>
            </a:r>
            <a:endParaRPr lang="ru-RU" sz="1200" dirty="0"/>
          </a:p>
          <a:p>
            <a:pPr fontAlgn="base"/>
            <a:r>
              <a:rPr lang="ru-RU" sz="1200" dirty="0"/>
              <a:t>Какие </a:t>
            </a:r>
            <a:r>
              <a:rPr lang="ru-RU" sz="1200" dirty="0" smtClean="0"/>
              <a:t>вороны мрачные</a:t>
            </a:r>
            <a:r>
              <a:rPr lang="ru-RU" sz="1200" dirty="0"/>
              <a:t>. Так говорят многие. Впечатление, которое производят птицы, связано не столько с черной окраской, сколько с частым появлением на кладбищах. Там вороны выискивают падаль.</a:t>
            </a:r>
          </a:p>
          <a:p>
            <a:pPr fontAlgn="base"/>
            <a:r>
              <a:rPr lang="ru-RU" sz="1200" dirty="0"/>
              <a:t>На современных кладбищах полакомиться удается редко и, конечно, не человеческими телами. А вот в былые времена, когда свирепствовали эпидемии чумы, преступников и бедняков не всегда считали нужным погребать, вороны буквально наводняли могильники.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Ворона картинка для детей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2214554"/>
            <a:ext cx="3808730" cy="3514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286248" y="1798068"/>
            <a:ext cx="4714876" cy="503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fontAlgn="base"/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Свиристель – таёжный житель с уникальной окраской крыльев: кончики самых больших перьев на них окрашены в ярко-красный цвет, что заметно только при близком рассмотрении. Живет в больших стаях, летом питаясь насекомыми (ловит их на лету), ягодами и молодыми побегами, а зимой – оставшимися на поверхности ягодами, в том числе рябиной. Поэтому в холодное время года часто перебирается в дачные и садовые территории.</a:t>
            </a:r>
            <a:r>
              <a:rPr lang="ru-RU" sz="1200" dirty="0"/>
              <a:t> Это бежево-персиковые птицы с хохолком на голове, черной подводкой глаз, зоба, крыльев и хвоста. В длину пернатые достигают 20-ти сантиметров, весят около 60-ти граммов. На кончиках крыльев видны красные пятнышки, а на хвосте – желтая линия. Благодаря нарядному оперению свиристели прослыли хохлатыми щеголями.</a:t>
            </a:r>
          </a:p>
          <a:p>
            <a:pPr fontAlgn="base"/>
            <a:r>
              <a:rPr lang="ru-RU" sz="1200" dirty="0"/>
              <a:t>В России птицы зимуют. Какие края выбирают пернатые? Предпочитают смешанные леса из сосен и берез. Стаи перелетают с места на место в поисках корма. Таких птиц называют кочующими.</a:t>
            </a:r>
          </a:p>
          <a:p>
            <a:pPr fontAlgn="base"/>
            <a:r>
              <a:rPr lang="ru-RU" sz="1200" dirty="0" smtClean="0"/>
              <a:t>Свиристели легко </a:t>
            </a:r>
            <a:r>
              <a:rPr lang="ru-RU" sz="1200" dirty="0"/>
              <a:t>снимаются с насиженных мест в одном регионе, устремляясь в другой. Птицы ищут среди снегов рябинники, заросли барбариса или калины. В пологе леса свиристели выискивают замерзшую бруснику.</a:t>
            </a:r>
          </a:p>
          <a:p>
            <a:pPr fontAlgn="base"/>
            <a:r>
              <a:rPr lang="ru-RU" sz="1200" dirty="0"/>
              <a:t>Летом рацион свиристелей пополняется мошками, травами. Они перевариваются пернатыми полностью. Ягоды же – тяжелая пища для желудка свиристеля. Плоды выходят лишь частично переваренными. Это облегчает прорастание семян весной.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Свиристель картинка для детей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214554"/>
            <a:ext cx="3808730" cy="3808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1075</Words>
  <Application>Microsoft Office PowerPoint</Application>
  <PresentationFormat>Экран (4:3)</PresentationFormat>
  <Paragraphs>66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15</cp:revision>
  <dcterms:created xsi:type="dcterms:W3CDTF">2018-01-23T11:48:23Z</dcterms:created>
  <dcterms:modified xsi:type="dcterms:W3CDTF">2018-01-25T11:52:04Z</dcterms:modified>
</cp:coreProperties>
</file>