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7" r:id="rId2"/>
    <p:sldMasterId id="2147483699" r:id="rId3"/>
    <p:sldMasterId id="2147483711" r:id="rId4"/>
    <p:sldMasterId id="2147483723" r:id="rId5"/>
    <p:sldMasterId id="2147483735" r:id="rId6"/>
    <p:sldMasterId id="2147483747" r:id="rId7"/>
    <p:sldMasterId id="2147483759" r:id="rId8"/>
    <p:sldMasterId id="2147483819" r:id="rId9"/>
  </p:sldMasterIdLst>
  <p:sldIdLst>
    <p:sldId id="299" r:id="rId10"/>
    <p:sldId id="300" r:id="rId11"/>
    <p:sldId id="257" r:id="rId12"/>
    <p:sldId id="269" r:id="rId13"/>
    <p:sldId id="270" r:id="rId14"/>
    <p:sldId id="271" r:id="rId15"/>
    <p:sldId id="272" r:id="rId16"/>
    <p:sldId id="273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97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613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74034-08A8-434B-B829-4D699D779DF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4254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60B2-C760-40F4-B0BB-3E466E8D381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28994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DCAE4-FBBE-4D66-915B-7D53C9DAD8E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075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EAEBC-4E8E-4340-80BF-3D72154117E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94014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7BB33-E152-437F-B130-5A75E5A3E03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60573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AEEC5-7B9B-468A-B767-9D4C39424E4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28048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58909-15E3-4953-8DE5-7CBCBB83ABE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031028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3462C-C9D6-431A-ACD8-3F3DFA95002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6203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69438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55627-F952-4132-9B2B-AC487537441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56017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72CC3-9285-4E8C-898D-77FD55E46E8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688584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59D51-478C-4162-929B-BA28949E968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914764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B142F-9452-4824-8E67-B1EBCAC88FD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42497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750F9-F967-4AB0-8741-EA39E92FC5C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239051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F2567-C331-4C23-A5EF-2B4342405FE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27766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DB62E-1698-4C62-882A-D5EA30FB296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40206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A596E-7ED6-4C03-A057-662936550B7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36254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10781-4BB1-41F5-AB90-13AA7F2D1D5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484778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F96BE-4A27-442E-8965-044EF83367B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1636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8997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2CCAC-FB30-4287-96F9-C66667BB725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559538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1036B-8AF4-4A7F-B720-70FB63A08C7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05260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EF039-E9D7-4A68-BB17-384EF9BE23C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083721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CCD39-D4A3-4367-A157-735D5CABEBD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153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CB752-2FFC-491A-8EF3-16DA616B748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15642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D57E3-20D5-4505-9B87-720A75C7D87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02675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52CD7-11CD-4442-81FA-6249514C67C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84100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53F52-C449-4B2E-B33C-47D80C68050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897896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8D0FA-182A-4161-BA9A-F1401C10185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973080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E71D-0A5B-43AE-86DB-98FB548BE12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64292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1375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077A-4B9A-456D-890A-1B73732658D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274983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95D78-77CF-442A-B826-ACF33F402A9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512094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7927B-F9AE-487F-BF9F-98C579524BC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85849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5AB20-F66D-4B4C-9C20-263CF439BDD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62955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90600"/>
            <a:ext cx="2114550" cy="5135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191250" cy="5135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5B071-F474-4D23-9008-4C43D6AC5A7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564719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500042"/>
            <a:ext cx="6143668" cy="1714512"/>
          </a:xfrm>
        </p:spPr>
        <p:txBody>
          <a:bodyPr>
            <a:noAutofit/>
          </a:bodyPr>
          <a:lstStyle>
            <a:lvl1pPr algn="r">
              <a:defRPr sz="6000" b="1">
                <a:solidFill>
                  <a:srgbClr val="F61897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214950"/>
            <a:ext cx="3643306" cy="966782"/>
          </a:xfrm>
        </p:spPr>
        <p:txBody>
          <a:bodyPr>
            <a:normAutofit/>
          </a:bodyPr>
          <a:lstStyle>
            <a:lvl1pPr marL="0" indent="0" algn="r">
              <a:buNone/>
              <a:defRPr sz="2800" b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8606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58EB-A448-44DF-B66D-279FB94FE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9E424-DA4C-4E0F-9FD9-7AB872149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AB456-22B0-40FC-80DC-13C53D5DD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338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100" y="4419600"/>
            <a:ext cx="2628900" cy="45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04C63-5A59-4701-8133-8F951CD03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56054"/>
      </p:ext>
    </p:extLst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B4767-6F46-44A0-A67B-583480CC4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6722C-4963-4E5A-8069-DFCDE6984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9E607-166F-4930-B3A7-091B16212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25673-D562-4626-BC0C-0F29EF481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F39AE-37BE-41C8-A2F4-50E75741D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BD126-DE26-4AAE-87E3-182C2089C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91450" y="2667000"/>
            <a:ext cx="1352550" cy="2209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33800" y="2667000"/>
            <a:ext cx="3905250" cy="2209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D4EE8-1E96-400A-8926-52649CCCD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E997C-846A-4477-B03B-95B8277D432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D096A-6778-4C72-8CF7-6FE27880433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890BA-A964-4CE8-B316-B40E70496B78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90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53100" y="1676400"/>
            <a:ext cx="29337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EC50D-CB32-4A84-800D-F2EA717032E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812E3-6C21-4E23-B456-E68229F58912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D8801-51C1-43BC-AAFA-601F245B90E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2DEE9-B90F-425D-8CE9-F7124001062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06575-70DB-4EF8-9D87-FE0B1110BB7C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A798D-A17E-4550-86BF-CF4C34C8AE3D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04B6-445B-45D3-A28B-FC0F42BC81C1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609600"/>
            <a:ext cx="1504950" cy="5516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0" y="609600"/>
            <a:ext cx="4362450" cy="55165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70A0F-C228-4E8D-8594-8F7CF8C65DE4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5FB1E-3AE1-46C4-98E4-DC14CC1E1B93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0DA69-F3DA-4B3B-9575-E3070691B28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12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A213F-A2F6-4625-831E-D797DFDFF43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1F752-3F24-47C0-AF6C-B6ECBC14C825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7FC59-2C9D-4169-B947-39474799F84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1A5E-CC03-449D-8C61-058F1C74BF60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A167E-1712-4A3C-B424-7FFEAF9E712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A69B9-BD6E-4FDA-A5B5-49757612E51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47597-A985-4E57-8E49-46839800C3D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7E43F-AE11-47D1-9D3D-97EEFCC55259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533400"/>
            <a:ext cx="1619250" cy="5592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533400"/>
            <a:ext cx="4705350" cy="5592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M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C1D35-DF20-4CC0-A46C-9966ACBB0E17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MY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2051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18859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5505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1582642-796A-4F9D-819A-815BA4A8918E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F2A29DB-24B7-4969-A386-568C584BA2D6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990600"/>
            <a:ext cx="5257800" cy="1981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TRANSITIONAL PAGE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78BBBD6-02C6-484C-9A9A-C7F260BD632B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7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928688" y="274638"/>
            <a:ext cx="7929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928688" y="1600200"/>
            <a:ext cx="79295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00B0F0"/>
                </a:solidFill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800" b="1" kern="1200">
          <a:solidFill>
            <a:srgbClr val="F6189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F6189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58ED5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0" y="2667000"/>
            <a:ext cx="5181600" cy="1600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ONLINE TEMPLATE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33800" y="4419600"/>
            <a:ext cx="54102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PLACE YOUR TITLE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FDEE7A5-8A4E-4E10-B926-CA8E40122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0" y="609600"/>
            <a:ext cx="6019800" cy="8080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PLACE YOUR TOPIC HERE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0" y="1676400"/>
            <a:ext cx="60198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Description Goes Here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A98C17-7B6F-4379-B4AF-82D6C551CCEF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6477000" cy="8842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PLACE YOUR TOPIC HERE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Your Description Goes Here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MY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DA749E3-AE36-4C89-8107-F5499A07741A}" type="slidenum">
              <a:rPr lang="en-MY"/>
              <a:pPr>
                <a:defRPr/>
              </a:pPr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500">
          <a:solidFill>
            <a:srgbClr val="FFCC00"/>
          </a:solidFill>
          <a:latin typeface="FederationBold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fld id="{58A550E9-FAB0-49EE-9AB4-7CE28DFAC6AA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fld id="{CD830E00-ADB0-40F2-A5B1-4C9042AF8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94.xml"/><Relationship Id="rId1" Type="http://schemas.openxmlformats.org/officeDocument/2006/relationships/audio" Target="file:///C:\Documents%20and%20Settings\Admin\&#1056;&#1072;&#1073;&#1086;&#1095;&#1080;&#1081;%20&#1089;&#1090;&#1086;&#1083;\Volshebnaya_muzyka_-_v_gostyah_u_skazki_instrumental.variacii_(iPlayer.fm).mp3" TargetMode="Externa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6375" y="0"/>
            <a:ext cx="6048375" cy="48688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Arial" pitchFamily="34" charset="0"/>
              </a:rPr>
              <a:t>«</a:t>
            </a:r>
            <a:r>
              <a:rPr lang="ru-RU" i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Arial" pitchFamily="34" charset="0"/>
              </a:rPr>
              <a:t>Путешествие по русским народным сказкам»</a:t>
            </a:r>
            <a:br>
              <a:rPr lang="ru-RU" sz="3200" i="1" dirty="0">
                <a:solidFill>
                  <a:srgbClr val="1CF0EB"/>
                </a:solidFill>
                <a:cs typeface="Arial" pitchFamily="34" charset="0"/>
              </a:rPr>
            </a:br>
            <a:endParaRPr lang="ru-RU" sz="3200" dirty="0">
              <a:solidFill>
                <a:schemeClr val="accent1">
                  <a:tint val="88000"/>
                  <a:satMod val="150000"/>
                </a:schemeClr>
              </a:solidFill>
              <a:cs typeface="Arial" pitchFamily="34" charset="0"/>
            </a:endParaRPr>
          </a:p>
        </p:txBody>
      </p:sp>
      <p:pic>
        <p:nvPicPr>
          <p:cNvPr id="4" name="Volshebnaya_muzyka_-_v_gostyah_u_skazki_instrumental.variacii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9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900113" y="274638"/>
            <a:ext cx="7786687" cy="2001837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У </a:t>
            </a:r>
            <a:r>
              <a:rPr lang="ru-RU" sz="3600" b="1" dirty="0" err="1">
                <a:solidFill>
                  <a:srgbClr val="632523"/>
                </a:solidFill>
                <a:latin typeface="Comic Sans MS" pitchFamily="66" charset="0"/>
              </a:rPr>
              <a:t>Алёнушки-сестрицы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Унесли братишку птицы.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Высоко они летят,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Далеко они глядят.</a:t>
            </a:r>
          </a:p>
        </p:txBody>
      </p:sp>
      <p:pic>
        <p:nvPicPr>
          <p:cNvPr id="5" name="Picture 9" descr="C:\Documents and Settings\учитель\Мои документы\Мои рисунки\gusi-lebe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2781300"/>
            <a:ext cx="4652962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" action="ppaction://noaction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9928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    С каких слов всегда начинается русская народная сказка?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                               </a:t>
            </a:r>
            <a:r>
              <a:rPr lang="ru-RU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Жили – были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              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              А какими она заканчивается?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</a:t>
            </a:r>
            <a:r>
              <a:rPr lang="ru-RU" sz="2000" dirty="0">
                <a:solidFill>
                  <a:srgbClr val="FF0000"/>
                </a:solidFill>
              </a:rPr>
              <a:t>…тут и сказке конец, а кто слушал молодец!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                      …и жили они долго и счастливо.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                      </a:t>
            </a:r>
            <a:r>
              <a:rPr lang="ru-RU" sz="2000" dirty="0">
                <a:solidFill>
                  <a:srgbClr val="0070C0"/>
                </a:solidFill>
              </a:rPr>
              <a:t>Чему учат русские народные сказки?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      добру, справедливости, героизму, любви, дают знания об       окружающем мире, воспитывают нравственно, «наставляют» 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                                          уму – разуму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     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       Почему сказки называются народными?</a:t>
            </a:r>
          </a:p>
          <a:p>
            <a:r>
              <a:rPr lang="ru-RU" sz="2000" dirty="0">
                <a:solidFill>
                  <a:srgbClr val="0070C0"/>
                </a:solidFill>
              </a:rPr>
              <a:t>                   </a:t>
            </a:r>
            <a:r>
              <a:rPr lang="ru-RU" sz="2000" dirty="0">
                <a:solidFill>
                  <a:srgbClr val="FF0000"/>
                </a:solidFill>
              </a:rPr>
              <a:t>потому что их слагал испокон веков народ</a:t>
            </a:r>
            <a:endParaRPr lang="ru-RU" sz="2000" dirty="0">
              <a:solidFill>
                <a:srgbClr val="0070C0"/>
              </a:solidFill>
            </a:endParaRPr>
          </a:p>
          <a:p>
            <a:endParaRPr lang="ru-RU" sz="2000" dirty="0">
              <a:solidFill>
                <a:srgbClr val="0070C0"/>
              </a:solidFill>
            </a:endParaRPr>
          </a:p>
          <a:p>
            <a:endParaRPr lang="ru-RU" sz="20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endParaRPr lang="ru-RU" sz="20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2924944"/>
            <a:ext cx="720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3203848" y="2924944"/>
            <a:ext cx="864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2924944"/>
            <a:ext cx="7200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4088" y="2924944"/>
            <a:ext cx="576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2924944"/>
            <a:ext cx="648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2924944"/>
            <a:ext cx="8640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15436" y="260648"/>
            <a:ext cx="2280500" cy="257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0648"/>
            <a:ext cx="347389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_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2941" y="3789040"/>
            <a:ext cx="2497051" cy="2808312"/>
          </a:xfrm>
          <a:prstGeom prst="rect">
            <a:avLst/>
          </a:prstGeom>
        </p:spPr>
      </p:pic>
      <p:pic>
        <p:nvPicPr>
          <p:cNvPr id="14" name="Рисунок 13" descr="59174217_kuroch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3789040"/>
            <a:ext cx="2619939" cy="28083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19672" y="2924944"/>
            <a:ext cx="504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43808" y="292494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95936" y="2924944"/>
            <a:ext cx="36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04048" y="2924944"/>
            <a:ext cx="360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292494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48264" y="2924944"/>
            <a:ext cx="36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 bwMode="auto">
          <a:xfrm>
            <a:off x="4957763" y="548680"/>
            <a:ext cx="4186237" cy="589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  <a:t>Бабусю знает целый свет,</a:t>
            </a:r>
            <a:b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  <a:t>Ей от роду лишь триста лет.</a:t>
            </a:r>
            <a:b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  <a:t>Там, на неведомых дорожках,</a:t>
            </a:r>
            <a:b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984807"/>
                </a:solidFill>
                <a:latin typeface="Comic Sans MS" pitchFamily="66" charset="0"/>
              </a:rPr>
              <a:t>Дом её на курьих ножках.</a:t>
            </a:r>
          </a:p>
        </p:txBody>
      </p:sp>
      <p:pic>
        <p:nvPicPr>
          <p:cNvPr id="5" name="Picture 9" descr="C:\Documents and Settings\учитель\Мои документы\Мои рисунки\6b167cc2c382_1265818665_acdghlrvy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43608" y="1124744"/>
            <a:ext cx="4029382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900113" y="188913"/>
            <a:ext cx="799306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Возле леса, на опушке,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Трое их живет в избушке.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Там три стула и три кружки,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Три кроватки, три подушки.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Угадайте без подсказки,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Кто герои этой сказки?</a:t>
            </a:r>
          </a:p>
        </p:txBody>
      </p:sp>
      <p:pic>
        <p:nvPicPr>
          <p:cNvPr id="5" name="Picture 9" descr="C:\Documents and Settings\учитель\Мои документы\Мои рисунки\fdb5c442e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573463"/>
            <a:ext cx="42862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1907704" y="548680"/>
            <a:ext cx="60486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Ждали маму с молоком,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А пустили волка в дом.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Кем же были эти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Маленькие дети?</a:t>
            </a:r>
          </a:p>
        </p:txBody>
      </p:sp>
      <p:pic>
        <p:nvPicPr>
          <p:cNvPr id="5" name="Picture 6" descr="C:\Documents and Settings\учитель\Мои документы\Мои рисунки\1267009523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212976"/>
            <a:ext cx="4630738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971600" y="1484784"/>
            <a:ext cx="40322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Бабка, старый дед и внучка, 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Мышка, кот, собака Жучка -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Вместе все меня смогли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Вытянуть из-под земли.</a:t>
            </a:r>
          </a:p>
        </p:txBody>
      </p:sp>
      <p:pic>
        <p:nvPicPr>
          <p:cNvPr id="5" name="Picture 5" descr="C:\Documents and Settings\учитель\Мои документы\Мои рисунки\a39acf9223b9t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60032" y="2780928"/>
            <a:ext cx="4067944" cy="289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971600" y="2276872"/>
            <a:ext cx="4572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Перед волком не дрожал,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От медведя убежал,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А лисице на зубок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Всё ж попался …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Это сказка… </a:t>
            </a:r>
          </a:p>
        </p:txBody>
      </p:sp>
      <p:pic>
        <p:nvPicPr>
          <p:cNvPr id="5" name="Picture 6" descr="C:\Documents and Settings\учитель\Мои документы\Мои рисунки\0bf335ad006a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260648"/>
            <a:ext cx="4348163" cy="315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Documents and Settings\учитель\Мои документы\Мои рисунки\43333504_2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2656"/>
            <a:ext cx="449738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0" y="6381328"/>
            <a:ext cx="467544" cy="4766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916832"/>
            <a:ext cx="3960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Нет ни речки, ни пруда – 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Где воды напиться.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Очень вкусная вода </a:t>
            </a:r>
            <a:b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632523"/>
                </a:solidFill>
                <a:latin typeface="Comic Sans MS" pitchFamily="66" charset="0"/>
              </a:rPr>
              <a:t>В ямке от копытца.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4onlin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Federation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2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39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FederationBold"/>
        <a:ea typeface=""/>
        <a:cs typeface=""/>
      </a:majorFont>
      <a:minorFont>
        <a:latin typeface="Federation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Federation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Office Theme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Тема Office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E1F3BC"/>
        </a:lt1>
        <a:dk2>
          <a:srgbClr val="078F48"/>
        </a:dk2>
        <a:lt2>
          <a:srgbClr val="969696"/>
        </a:lt2>
        <a:accent1>
          <a:srgbClr val="7BD163"/>
        </a:accent1>
        <a:accent2>
          <a:srgbClr val="8EC4F9"/>
        </a:accent2>
        <a:accent3>
          <a:srgbClr val="EEF8DA"/>
        </a:accent3>
        <a:accent4>
          <a:srgbClr val="000000"/>
        </a:accent4>
        <a:accent5>
          <a:srgbClr val="BFE5B7"/>
        </a:accent5>
        <a:accent6>
          <a:srgbClr val="80B1E2"/>
        </a:accent6>
        <a:hlink>
          <a:srgbClr val="779AB6"/>
        </a:hlink>
        <a:folHlink>
          <a:srgbClr val="107D4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BoxedArt_Online</Template>
  <TotalTime>1523</TotalTime>
  <Words>174</Words>
  <Application>Microsoft Office PowerPoint</Application>
  <PresentationFormat>Экран (4:3)</PresentationFormat>
  <Paragraphs>41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10</vt:i4>
      </vt:variant>
    </vt:vector>
  </HeadingPairs>
  <TitlesOfParts>
    <vt:vector size="26" baseType="lpstr">
      <vt:lpstr>Arial</vt:lpstr>
      <vt:lpstr>Calibri</vt:lpstr>
      <vt:lpstr>Comic Sans MS</vt:lpstr>
      <vt:lpstr>FederationBold</vt:lpstr>
      <vt:lpstr>Tahoma</vt:lpstr>
      <vt:lpstr>Times New Roman</vt:lpstr>
      <vt:lpstr>Trebuchet MS</vt:lpstr>
      <vt:lpstr>14online</vt:lpstr>
      <vt:lpstr>Custom Design</vt:lpstr>
      <vt:lpstr>1_Custom Design</vt:lpstr>
      <vt:lpstr>2_Custom Design</vt:lpstr>
      <vt:lpstr>Тема24</vt:lpstr>
      <vt:lpstr>Тема39</vt:lpstr>
      <vt:lpstr>3_Custom Design</vt:lpstr>
      <vt:lpstr>4_Custom Design</vt:lpstr>
      <vt:lpstr>Тема Office</vt:lpstr>
      <vt:lpstr>«Путешествие по русским народным сказкам»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ольга сысоева</cp:lastModifiedBy>
  <cp:revision>120</cp:revision>
  <dcterms:created xsi:type="dcterms:W3CDTF">2012-03-19T16:08:23Z</dcterms:created>
  <dcterms:modified xsi:type="dcterms:W3CDTF">2017-04-05T04:33:48Z</dcterms:modified>
</cp:coreProperties>
</file>