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1EAE00-CC3F-4511-9932-A4FB22BED489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70BBED3-C13C-44CD-8BF4-F8454D858B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980728"/>
            <a:ext cx="7200800" cy="189436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entury Gothic" pitchFamily="34" charset="0"/>
              </a:rPr>
              <a:t>Съедобные и несъедобные грибы</a:t>
            </a:r>
            <a:b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entury Gothic" pitchFamily="34" charset="0"/>
              </a:rPr>
            </a:br>
            <a:r>
              <a:rPr lang="ru-RU" sz="1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entury Gothic" pitchFamily="34" charset="0"/>
              </a:rPr>
              <a:t>подготовительная группа</a:t>
            </a:r>
            <a:endParaRPr lang="ru-RU" sz="4800" dirty="0">
              <a:solidFill>
                <a:schemeClr val="accent3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003322"/>
            <a:ext cx="3094112" cy="1371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       Гапоненко Е.А.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8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На полянке спозаранку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Повстречала я поганку.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- Почему ты бледная?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- Потому что вредная!</a:t>
            </a: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8960"/>
            <a:ext cx="4989934" cy="3592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9718" y="116632"/>
            <a:ext cx="4574282" cy="32985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80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565322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>
            <a:solidFill>
              <a:srgbClr val="FFC000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2419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467600" cy="108012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C000"/>
                </a:solidFill>
                <a:latin typeface="Comic Sans MS" pitchFamily="66" charset="0"/>
              </a:rPr>
              <a:t>СЪЕДОБНЫЕ ГРИБЫ</a:t>
            </a:r>
            <a:endParaRPr lang="ru-RU" sz="54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0375" y="119675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Под берёзами, в траве,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Сыроежки – целых две.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А потом и целых три.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На наряд их посмотри!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Разноцветные юбчонки!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err="1" smtClean="0">
                <a:effectLst/>
                <a:latin typeface="Times New Roman" pitchFamily="18" charset="0"/>
                <a:cs typeface="Times New Roman" pitchFamily="18" charset="0"/>
              </a:rPr>
              <a:t>Сыроежечки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-девчонки.</a:t>
            </a: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" descr="https://im2-tub-ru.yandex.net/i?id=9f9018cd5230f0506a9659bdfaf6dcba&amp;n=33&amp;h=225&amp;w=4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37171"/>
            <a:ext cx="4194043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33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9269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Поглядите-ка, спросонок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Лезет из земли маслёнок!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У него, как и у папы,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Жёлтая изнанка шляпы.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Он родню собрал в кружок…</a:t>
            </a:r>
          </a:p>
          <a:p>
            <a:pPr indent="180340" algn="just"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– Ох, и скользкий ты, дружок!</a:t>
            </a: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017723"/>
            <a:ext cx="5400600" cy="3553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830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К елке подойдем поближе.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Видим гриб… Да это – рыжик!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Рыжий-рыжий, как морковка!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Рыжий, как лиса-плутовка!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С млечным соком непременно,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Вкусный необыкновенно.</a:t>
            </a:r>
            <a:endParaRPr lang="ru-RU" sz="2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721" y="2415664"/>
            <a:ext cx="6527677" cy="4331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2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4104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Под опавшие листочки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Дружно спрятались грибочки.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Очень хитрые сестрички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Эти желтые лисички.</a:t>
            </a:r>
            <a:endParaRPr lang="ru-RU" sz="2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6197196" cy="4371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393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Элегантный гриб, красивый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Мой совет: дружите с ним вы.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За столом развеет грусть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Милый, славный, вкусный груздь.</a:t>
            </a:r>
            <a:endParaRPr lang="ru-RU" sz="2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59524"/>
            <a:ext cx="4230613" cy="5074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Сбились в стайку, как цыплята,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Возле пня грибы-опята.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Вот какая возле пня</a:t>
            </a: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Собралась в лесу родня.</a:t>
            </a:r>
            <a:endParaRPr lang="ru-RU" sz="20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www.5-nt.ru/Upload/images/dO4UaSeJZIb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564904"/>
            <a:ext cx="6869563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75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  <a:latin typeface="Comic Sans MS" pitchFamily="66" charset="0"/>
              </a:rPr>
              <a:t>Несъедобные грибы</a:t>
            </a:r>
            <a:endParaRPr lang="ru-RU" sz="4800" b="1" dirty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Красный, в пятнышках, убор.</a:t>
            </a: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Гриб зовётся мухомор.</a:t>
            </a: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Замечательный на вид.</a:t>
            </a: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Жаль, что очень ядовит,</a:t>
            </a: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Полон лютого коварства…</a:t>
            </a: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Но для лося он - лекарство</a:t>
            </a:r>
            <a:r>
              <a:rPr lang="ru-RU" b="1" dirty="0" smtClean="0">
                <a:effectLst/>
                <a:latin typeface="Times New Roman"/>
              </a:rPr>
              <a:t>!</a:t>
            </a:r>
            <a:endParaRPr lang="ru-RU" dirty="0">
              <a:effectLst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067515"/>
            <a:ext cx="4801716" cy="3601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904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</TotalTime>
  <Words>213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Съедобные и несъедобные грибы подготовительная группа</vt:lpstr>
      <vt:lpstr>Презентация PowerPoint</vt:lpstr>
      <vt:lpstr>СЪЕДОБНЫЕ ГРИБЫ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Несъедобные грибы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Съедобные и несъедобные грибы подготовительная группа</dc:title>
  <dc:creator>Элемент</dc:creator>
  <cp:lastModifiedBy>Элемент</cp:lastModifiedBy>
  <cp:revision>10</cp:revision>
  <dcterms:created xsi:type="dcterms:W3CDTF">2016-11-28T05:20:31Z</dcterms:created>
  <dcterms:modified xsi:type="dcterms:W3CDTF">2018-01-17T06:24:24Z</dcterms:modified>
</cp:coreProperties>
</file>