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DC59A3F-7099-4D49-8E41-5FC1A598F42B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48399A5-0A08-47C2-BE36-6B6423D6EB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3275856" y="836712"/>
            <a:ext cx="5868144" cy="4248472"/>
          </a:xfrm>
        </p:spPr>
        <p:txBody>
          <a:bodyPr>
            <a:normAutofit/>
          </a:bodyPr>
          <a:lstStyle/>
          <a:p>
            <a:pPr algn="r"/>
            <a:r>
              <a:rPr lang="ru-RU" sz="44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Всё возможно </a:t>
            </a:r>
            <a:r>
              <a:rPr lang="ru-RU" sz="4400" dirty="0" smtClean="0"/>
              <a:t>–</a:t>
            </a:r>
            <a:br>
              <a:rPr lang="ru-RU" sz="4400" dirty="0" smtClean="0"/>
            </a:br>
            <a:r>
              <a:rPr lang="ru-RU" sz="44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 удаётся всё, но главное </a:t>
            </a:r>
            <a:r>
              <a:rPr lang="ru-RU" sz="4400" dirty="0" smtClean="0"/>
              <a:t>– </a:t>
            </a:r>
            <a:r>
              <a:rPr lang="ru-RU" sz="44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сеять души в людях.           </a:t>
            </a:r>
            <a:br>
              <a:rPr lang="ru-RU" sz="44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А. Платонов</a:t>
            </a:r>
            <a:endParaRPr lang="ru-RU" sz="36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6" t="4295" r="45752" b="5639"/>
          <a:stretch/>
        </p:blipFill>
        <p:spPr>
          <a:xfrm>
            <a:off x="395536" y="1052736"/>
            <a:ext cx="2982482" cy="407634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290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2348880"/>
            <a:ext cx="8363272" cy="30243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Сокровенный </a:t>
            </a:r>
            <a:r>
              <a:rPr lang="ru-RU" sz="3600" dirty="0" smtClean="0"/>
              <a:t>–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скрытый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утаённый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тайный, потайной, спрятанный или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схоронённый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кого-либо, хранимый в глубине души, оберегаемый от других. (Словарь В. Даля).</a:t>
            </a:r>
          </a:p>
          <a:p>
            <a:pPr marL="0" indent="0">
              <a:buNone/>
            </a:pP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68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196752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Из Библии</a:t>
            </a:r>
            <a:endParaRPr lang="ru-RU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4038600" cy="3648238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4499992" y="1340768"/>
            <a:ext cx="4464496" cy="489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«Если не увижу на руках Его ран от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гвоздей, </a:t>
            </a: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не вложу перста моего в раны от гвоздей, и не вложу руки моей в рёбра Его, не поверю»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14282" y="5214950"/>
            <a:ext cx="4286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Караваджо.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«Неверие апостола Фомы»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6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Особая философия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788024" y="1700808"/>
            <a:ext cx="3960440" cy="4454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Философия техники. Машина </a:t>
            </a:r>
            <a:r>
              <a:rPr lang="ru-RU" sz="3200" dirty="0" smtClean="0"/>
              <a:t>–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особое существо.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и ночь вращается машина </a:t>
            </a:r>
            <a:r>
              <a:rPr lang="ru-RU" sz="3200" dirty="0" smtClean="0"/>
              <a:t>–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умная, как живая, неустанная и верная, как сердце!»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4038600" cy="3856863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73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Историческая справка.</a:t>
            </a:r>
            <a:br>
              <a:rPr lang="ru-RU" sz="4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Крым в 1920 году</a:t>
            </a:r>
            <a:endParaRPr lang="ru-RU" sz="4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1" t="5609" r="2421" b="4896"/>
          <a:stretch/>
        </p:blipFill>
        <p:spPr>
          <a:xfrm>
            <a:off x="179512" y="2492896"/>
            <a:ext cx="4320480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1700808"/>
            <a:ext cx="4283481" cy="3096344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852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15370" cy="571504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Путь героя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3419" y="836713"/>
            <a:ext cx="8751069" cy="592380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11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130</TotalTime>
  <Words>115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Всё возможно – и удаётся всё, но главное – сеять души в людях.             А. Платонов</vt:lpstr>
      <vt:lpstr>Словарная работа</vt:lpstr>
      <vt:lpstr>Из Библии</vt:lpstr>
      <vt:lpstr>Особая философия</vt:lpstr>
      <vt:lpstr>Историческая справка.  Крым в 1920 году</vt:lpstr>
      <vt:lpstr>Путь героя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Всё возможно</dc:title>
  <dc:creator>Admin</dc:creator>
  <cp:lastModifiedBy>Admin</cp:lastModifiedBy>
  <cp:revision>17</cp:revision>
  <dcterms:created xsi:type="dcterms:W3CDTF">2018-01-21T08:14:05Z</dcterms:created>
  <dcterms:modified xsi:type="dcterms:W3CDTF">2018-01-23T15:13:02Z</dcterms:modified>
</cp:coreProperties>
</file>