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3" r:id="rId8"/>
    <p:sldId id="27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age.slidesharecdn.com/random-110321075902-phpapp01/95/slide-3-728.jpg?13007149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mage.slidesharecdn.com/random-110321075902-phpapp01/95/slide-11-728.jpg?13007149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68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age.slidesharecdn.com/random-110321075902-phpapp01/95/slide-12-728.jpg?13007149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age.slidesharecdn.com/random-110321075902-phpapp01/95/slide-13-728.jpg?13007149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age.slidesharecdn.com/random-110321075902-phpapp01/95/slide-14-728.jpg?13007149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age.slidesharecdn.com/random-110321075902-phpapp01/95/slide-15-728.jpg?13007149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374" y="-14287"/>
            <a:ext cx="9252520" cy="68722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mage.slidesharecdn.com/random-110321075902-phpapp01/95/slide-16-728.jpg?13007149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879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image.slidesharecdn.com/random-110321075902-phpapp01/95/slide-17-728.jpg?13007149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age.slidesharecdn.com/random-110321075902-phpapp01/95/slide-18-728.jpg?13007149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.slidesharecdn.com/random-110321075902-phpapp01/95/slide-2-728.jpg?13007149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age.slidesharecdn.com/random-110321075902-phpapp01/95/slide-4-728.jpg?13007149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mage.slidesharecdn.com/random-110321075902-phpapp01/95/slide-5-728.jpg?13007149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age.slidesharecdn.com/random-110321075902-phpapp01/95/slide-7-728.jpg?13007149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age.slidesharecdn.com/random-110321075902-phpapp01/95/slide-8-728.jpg?13007149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age.slidesharecdn.com/random-110321075902-phpapp01/95/slide-9-728.jpg?13007149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44824"/>
            <a:ext cx="4032448" cy="275306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</a:pPr>
            <a:r>
              <a:rPr lang="ru-RU" sz="2000" dirty="0" smtClean="0"/>
              <a:t> </a:t>
            </a:r>
            <a:r>
              <a:rPr lang="ru-RU" dirty="0" smtClean="0">
                <a:solidFill>
                  <a:srgbClr val="080808"/>
                </a:solidFill>
              </a:rPr>
              <a:t>Такой светофор появился в Москве в 1930 году</a:t>
            </a:r>
          </a:p>
          <a:p>
            <a:pPr>
              <a:lnSpc>
                <a:spcPct val="95000"/>
              </a:lnSpc>
            </a:pPr>
            <a:endParaRPr lang="ru-RU" dirty="0" smtClean="0">
              <a:solidFill>
                <a:srgbClr val="080808"/>
              </a:solidFill>
            </a:endParaRPr>
          </a:p>
          <a:p>
            <a:pPr>
              <a:lnSpc>
                <a:spcPct val="95000"/>
              </a:lnSpc>
            </a:pPr>
            <a:r>
              <a:rPr lang="ru-RU" dirty="0" smtClean="0">
                <a:solidFill>
                  <a:srgbClr val="080808"/>
                </a:solidFill>
              </a:rPr>
              <a:t>  Конструкция этого светофора была выполнена в виде циферблата часов, разделенного на секторы зеленого, желтого и красного цветов. Переключение между цветами осуществлялось с помощью стрелки (как у часов)</a:t>
            </a:r>
            <a:endParaRPr lang="ru-RU" dirty="0">
              <a:solidFill>
                <a:srgbClr val="080808"/>
              </a:solidFill>
            </a:endParaRP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4572000" y="260648"/>
            <a:ext cx="4320480" cy="6336704"/>
            <a:chOff x="4059" y="935"/>
            <a:chExt cx="1610" cy="2313"/>
          </a:xfrm>
        </p:grpSpPr>
        <p:sp>
          <p:nvSpPr>
            <p:cNvPr id="4" name="AutoShape 12"/>
            <p:cNvSpPr>
              <a:spLocks noChangeArrowheads="1"/>
            </p:cNvSpPr>
            <p:nvPr/>
          </p:nvSpPr>
          <p:spPr bwMode="auto">
            <a:xfrm>
              <a:off x="4059" y="1887"/>
              <a:ext cx="1610" cy="136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defRPr/>
              </a:pPr>
              <a:endParaRPr lang="ru-RU">
                <a:latin typeface="Garamond" pitchFamily="18" charset="0"/>
              </a:endParaRPr>
            </a:p>
          </p:txBody>
        </p:sp>
        <p:pic>
          <p:nvPicPr>
            <p:cNvPr id="5" name="Picture 15" descr="Рисунок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rot="1192272">
              <a:off x="4073" y="2023"/>
              <a:ext cx="1596" cy="1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AutoShape 17"/>
            <p:cNvSpPr>
              <a:spLocks noChangeArrowheads="1"/>
            </p:cNvSpPr>
            <p:nvPr/>
          </p:nvSpPr>
          <p:spPr bwMode="auto">
            <a:xfrm>
              <a:off x="4059" y="935"/>
              <a:ext cx="1610" cy="95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defRPr/>
              </a:pPr>
              <a:endParaRPr lang="ru-RU">
                <a:latin typeface="Garamond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age.slidesharecdn.com/random-110321075902-phpapp01/95/slide-10-728.jpg?13007149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" y="17760"/>
            <a:ext cx="9144000" cy="684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49</TotalTime>
  <Words>42</Words>
  <Application>Microsoft Office PowerPoint</Application>
  <PresentationFormat>Экран (4:3)</PresentationFormat>
  <Paragraphs>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Cambria</vt:lpstr>
      <vt:lpstr>Garamond</vt:lpstr>
      <vt:lpstr>Rockwell</vt:lpstr>
      <vt:lpstr>Wingdings 2</vt:lpstr>
      <vt:lpstr>Литейная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аапп</cp:lastModifiedBy>
  <cp:revision>20</cp:revision>
  <dcterms:modified xsi:type="dcterms:W3CDTF">2018-01-28T15:56:17Z</dcterms:modified>
</cp:coreProperties>
</file>