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70" r:id="rId8"/>
    <p:sldId id="269" r:id="rId9"/>
    <p:sldId id="260" r:id="rId10"/>
    <p:sldId id="261" r:id="rId11"/>
    <p:sldId id="267" r:id="rId12"/>
    <p:sldId id="26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51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30A4C5A-6E99-476F-A809-D9A0512F75FC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427AF6F-A477-447B-9740-FD0C65D9F2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-675456"/>
            <a:ext cx="8229600" cy="331236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 Твен и своеобразие английского языка в его произведениях (на примере романа «Приключения Тома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Сойера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293096"/>
            <a:ext cx="7452320" cy="256490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Балова Юлия, Веселитская Ирина,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ченицы 8в класса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Научный руководитель: Смирнова Т.Е.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Особенности разговорного стиля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Разговорная речь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функциональный стиль речи, который служит для неформального общения, когда автор делится с окружающими своей информацией по бытовым вопросам в неофициальной обстановке. В нём часто используется разговорная и просторечная лексика.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Простой американский юмор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Отсутствие скрытого смысла, прямота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Полная «досказанность» 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Понятие смешного базируется на высмеивании глупости, недалёкости</a:t>
            </a:r>
          </a:p>
          <a:p>
            <a:pPr marL="514350" indent="-514350">
              <a:buAutoNum type="arabicPeriod"/>
            </a:pPr>
            <a:r>
              <a:rPr lang="ru-RU" dirty="0" smtClean="0"/>
              <a:t>Доведение нелепой ситуации до крайности</a:t>
            </a:r>
          </a:p>
          <a:p>
            <a:pPr marL="514350" indent="-514350">
              <a:buAutoNum type="arabicPeriod"/>
            </a:pPr>
            <a:r>
              <a:rPr lang="ru-RU" dirty="0" smtClean="0"/>
              <a:t>Использование на первый взгляд сравнений, преувеличений, игры слов.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48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Своеобразие разговорного стиля Марка Твена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Особенности: </a:t>
            </a:r>
          </a:p>
          <a:p>
            <a:r>
              <a:rPr lang="ru-RU" sz="2000" dirty="0" smtClean="0"/>
              <a:t>в переводе </a:t>
            </a:r>
          </a:p>
          <a:p>
            <a:r>
              <a:rPr lang="ru-RU" sz="2000" dirty="0" smtClean="0"/>
              <a:t>ошибки в орфографии для выражения неграмотности героев</a:t>
            </a:r>
          </a:p>
          <a:p>
            <a:endParaRPr lang="ru-RU" sz="2000" dirty="0" smtClean="0"/>
          </a:p>
          <a:p>
            <a:endParaRPr lang="ru-RU" sz="2400" dirty="0" smtClean="0"/>
          </a:p>
          <a:p>
            <a:r>
              <a:rPr lang="ru-RU" sz="2000" dirty="0" smtClean="0"/>
              <a:t>просторечье</a:t>
            </a:r>
          </a:p>
          <a:p>
            <a:endParaRPr lang="ru-RU" sz="2400" dirty="0" smtClean="0"/>
          </a:p>
          <a:p>
            <a:r>
              <a:rPr lang="ru-RU" sz="2000" dirty="0" smtClean="0"/>
              <a:t>сокращения</a:t>
            </a:r>
          </a:p>
          <a:p>
            <a:endParaRPr lang="ru-RU" sz="2400" dirty="0" smtClean="0"/>
          </a:p>
          <a:p>
            <a:r>
              <a:rPr lang="ru-RU" sz="2000" dirty="0" smtClean="0"/>
              <a:t>Использование фразовых глаголов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использование новых, никому не известных слов (выдумка автора) </a:t>
            </a:r>
          </a:p>
          <a:p>
            <a:pPr>
              <a:buNone/>
            </a:pPr>
            <a:r>
              <a:rPr lang="ru-RU" sz="2400" dirty="0" smtClean="0"/>
              <a:t>   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2500306"/>
          <a:ext cx="578647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3239"/>
                <a:gridCol w="2893239"/>
              </a:tblGrid>
              <a:tr h="285752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(должно быть 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afraid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Don’t be afeard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71736" y="3143248"/>
          <a:ext cx="585791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2928958"/>
              </a:tblGrid>
              <a:tr h="35719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Старикашка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Hoss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mister Williams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428860" y="378619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сокращ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of  course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,o’ 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сокращ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of  course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1472" y="4857760"/>
          <a:ext cx="678661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305"/>
                <a:gridCol w="3393305"/>
              </a:tblGrid>
              <a:tr h="500066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Вглядывался в темноту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Stared up 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фразовый глагол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into the dark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357422" y="1785926"/>
          <a:ext cx="5857916" cy="3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2928958"/>
              </a:tblGrid>
              <a:tr h="285752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Брысь, проклятая!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Scar! You devil!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857356" y="6143644"/>
          <a:ext cx="650085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0429"/>
                <a:gridCol w="3250429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Мяукнул (издал звук кошки)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Meow’d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41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80920" cy="115212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Выводы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742304"/>
          </a:xfrm>
        </p:spPr>
        <p:txBody>
          <a:bodyPr>
            <a:noAutofit/>
          </a:bodyPr>
          <a:lstStyle/>
          <a:p>
            <a:r>
              <a:rPr lang="ru-RU" sz="2250" dirty="0" smtClean="0"/>
              <a:t> </a:t>
            </a:r>
            <a:r>
              <a:rPr lang="ru-RU" sz="2000" dirty="0" smtClean="0"/>
              <a:t>Марк Твен – американский писатель, журналист и общественный деятель. Самым большим вкладом М. Твена в американскую и мировую литературу считается роман «Приключения Гекельберри Финна» </a:t>
            </a:r>
          </a:p>
          <a:p>
            <a:r>
              <a:rPr lang="ru-RU" sz="2000" dirty="0" smtClean="0"/>
              <a:t>В нашей стране наиболее популярен роман «Приключения Тома </a:t>
            </a:r>
            <a:r>
              <a:rPr lang="ru-RU" sz="2000" dirty="0" err="1" smtClean="0"/>
              <a:t>Сойера</a:t>
            </a:r>
            <a:r>
              <a:rPr lang="ru-RU" sz="2000" dirty="0" smtClean="0"/>
              <a:t>», которому присущ разговорный стиль</a:t>
            </a:r>
          </a:p>
          <a:p>
            <a:r>
              <a:rPr lang="ru-RU" sz="2000" dirty="0" smtClean="0"/>
              <a:t>в разговорном стиле отсутствует предварительный отбор языкового материала, используется обычная форма его реализации – диалог.</a:t>
            </a:r>
          </a:p>
          <a:p>
            <a:r>
              <a:rPr lang="ru-RU" sz="2000" dirty="0" smtClean="0"/>
              <a:t>в своём романе для большей эмоциональности М. Твен использует большое количество фразовых глаголов, фразеологизмы, просторечные и эмоционально окрашенные слова, слова с переносными значениями и др.</a:t>
            </a:r>
          </a:p>
          <a:p>
            <a:r>
              <a:rPr lang="ru-RU" sz="2000" dirty="0" smtClean="0"/>
              <a:t>писатель показывает неграмотность героев через неправильное написание слов и использование форм глаголов</a:t>
            </a:r>
          </a:p>
          <a:p>
            <a:r>
              <a:rPr lang="ru-RU" sz="2000" dirty="0" smtClean="0"/>
              <a:t>Марк Твен в своём романе использует больше просторечных и грубых слов, в то время как К.И. Чуковский старается приукрасить текст романа различными сравнениями и аллегориями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796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8894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научной работы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64333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научной работы – выяснить, в чём своеобразие английского языка известного американского писателя Марка Твена в книге «Приключения Тома Сойера»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28577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542928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Познакомиться с жизнью и творчеством М.Твена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Прочитать роман на русском языке, а также отрывки из него на английском языке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Исследовать языковые особенности разговорного стиля в выбранных отрывках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Сравнить разговорный стиль М. Твена и изменения при переводе романа на русский язык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Систематизировать особенности разговорного стиля языка Марка Твена.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00628" y="0"/>
            <a:ext cx="289501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348" y="332656"/>
            <a:ext cx="8180708" cy="131039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Марк Твен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Сэмюэл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Лэнгхорн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Клеменс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(30 ноября 1835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апреля 1910) – американский писатель, журналист, общественный деятель и оратор.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ark-twain-630x47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700808"/>
            <a:ext cx="6548130" cy="49162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Известные произведения Марка Твена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7992888" cy="4807416"/>
          </a:xfrm>
        </p:spPr>
        <p:txBody>
          <a:bodyPr>
            <a:normAutofit/>
          </a:bodyPr>
          <a:lstStyle/>
          <a:p>
            <a:r>
              <a:rPr lang="ru-RU" dirty="0"/>
              <a:t>«Приключения Тома </a:t>
            </a:r>
            <a:r>
              <a:rPr lang="ru-RU" dirty="0" err="1"/>
              <a:t>Сойера</a:t>
            </a:r>
            <a:r>
              <a:rPr lang="ru-RU" dirty="0"/>
              <a:t>»</a:t>
            </a:r>
          </a:p>
          <a:p>
            <a:r>
              <a:rPr lang="ru-RU" dirty="0"/>
              <a:t>«Приключения </a:t>
            </a:r>
            <a:r>
              <a:rPr lang="ru-RU" dirty="0" err="1"/>
              <a:t>Гекльберри</a:t>
            </a:r>
            <a:r>
              <a:rPr lang="ru-RU" dirty="0"/>
              <a:t> Финна»</a:t>
            </a:r>
          </a:p>
          <a:p>
            <a:r>
              <a:rPr lang="ru-RU" dirty="0"/>
              <a:t>«Принц и нищий» </a:t>
            </a:r>
          </a:p>
          <a:p>
            <a:r>
              <a:rPr lang="ru-RU" dirty="0"/>
              <a:t>«Янки  из Коннектикута при дворе короля Артура» </a:t>
            </a:r>
          </a:p>
          <a:p>
            <a:r>
              <a:rPr lang="ru-RU" dirty="0"/>
              <a:t>Сборник рассказов «Жизнь на Миссисипи»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5589240"/>
            <a:ext cx="3826768" cy="58295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3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Отношения М. Твена и цензуры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Время от времени некоторые произведения Твена запрещались американской цензурой по разным причинам. В основном это объяснялось активной гражданской и социальной позицией писателя. </a:t>
            </a:r>
          </a:p>
          <a:p>
            <a:r>
              <a:rPr lang="ru-RU" dirty="0" smtClean="0"/>
              <a:t>Сам Твен  относился к цензуре с иронией.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43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Расизм. Расовые оскорбления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феврале 2011 года в США вышло первое издание книг Марка Твена «Приключения </a:t>
            </a:r>
            <a:r>
              <a:rPr lang="ru-RU" dirty="0" err="1" smtClean="0"/>
              <a:t>Гекльберри</a:t>
            </a:r>
            <a:r>
              <a:rPr lang="ru-RU" dirty="0" smtClean="0"/>
              <a:t> Финна» и «Приключения Тома </a:t>
            </a:r>
            <a:r>
              <a:rPr lang="ru-RU" dirty="0" err="1" smtClean="0"/>
              <a:t>Сойера</a:t>
            </a:r>
            <a:r>
              <a:rPr lang="ru-RU" dirty="0" smtClean="0"/>
              <a:t>», в котором некоторые слова и выражения были вынуждены заменить на </a:t>
            </a:r>
            <a:r>
              <a:rPr lang="ru-RU" dirty="0" err="1" smtClean="0"/>
              <a:t>политкорректные</a:t>
            </a:r>
            <a:r>
              <a:rPr lang="ru-RU" dirty="0" smtClean="0"/>
              <a:t> (например, слово «</a:t>
            </a:r>
            <a:r>
              <a:rPr lang="en-US" dirty="0" smtClean="0"/>
              <a:t>nigger</a:t>
            </a:r>
            <a:r>
              <a:rPr lang="ru-RU" dirty="0" smtClean="0"/>
              <a:t>» (негр) заменено по тексту на «</a:t>
            </a:r>
            <a:r>
              <a:rPr lang="en-US" dirty="0" smtClean="0"/>
              <a:t>slave</a:t>
            </a:r>
            <a:r>
              <a:rPr lang="ru-RU" dirty="0" smtClean="0"/>
              <a:t>» (раб)).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6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Марк Твен как критик религии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раскрыл противоречия Библии, многочисленные нелепости, обнаруженные на её страницах, основываясь на данных современной ему науки.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«Мир, который открыла наука слишком велик для библейского бога кочевников» - писал Твен.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8043890" cy="7536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Две экранизаци</a:t>
            </a:r>
            <a:r>
              <a:rPr lang="ru-RU" dirty="0">
                <a:solidFill>
                  <a:srgbClr val="00206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</a:rPr>
              <a:t> романа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428736"/>
            <a:ext cx="403860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Советский  фильм, 1981 год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Tuckaway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eneral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Store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вместо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eneral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/>
              <a:t>«</a:t>
            </a:r>
            <a:r>
              <a:rPr lang="en-US" sz="2400" i="1" dirty="0" smtClean="0"/>
              <a:t>Havana </a:t>
            </a:r>
            <a:r>
              <a:rPr lang="en-US" sz="2400" b="1" i="1" dirty="0" err="1" smtClean="0"/>
              <a:t>S</a:t>
            </a:r>
            <a:r>
              <a:rPr lang="en-US" sz="2400" i="1" dirty="0" err="1" smtClean="0"/>
              <a:t>igars</a:t>
            </a:r>
            <a:r>
              <a:rPr lang="en-US" sz="2400" dirty="0" smtClean="0"/>
              <a:t>» </a:t>
            </a:r>
            <a:r>
              <a:rPr lang="ru-RU" sz="2400" dirty="0" smtClean="0"/>
              <a:t>вместо «</a:t>
            </a:r>
            <a:r>
              <a:rPr lang="en-US" sz="2400" b="1" i="1" dirty="0" smtClean="0"/>
              <a:t>C</a:t>
            </a:r>
            <a:r>
              <a:rPr lang="en-US" sz="2400" i="1" dirty="0" smtClean="0"/>
              <a:t>igars</a:t>
            </a:r>
            <a:r>
              <a:rPr lang="en-US" sz="2400" dirty="0" smtClean="0"/>
              <a:t>».</a:t>
            </a:r>
            <a:r>
              <a:rPr lang="ru-RU" sz="2400" dirty="0" smtClean="0"/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 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drug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store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(аптека), а в фильме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druc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store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Фильм «Том </a:t>
            </a:r>
            <a:r>
              <a:rPr lang="ru-RU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Сойер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Германия, 2011 год. </a:t>
            </a:r>
          </a:p>
        </p:txBody>
      </p:sp>
      <p:pic>
        <p:nvPicPr>
          <p:cNvPr id="5" name="Содержимое 4" descr="98982449_1981Priklyucheniya_Toma_Soyera_i_Geklberri_Finn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9685" y="878129"/>
            <a:ext cx="3951425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329</TotalTime>
  <Words>586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Марк Твен и своеобразие английского языка в его произведениях (на примере романа «Приключения Тома Сойера»)</vt:lpstr>
      <vt:lpstr>Цель научной работы</vt:lpstr>
      <vt:lpstr>Задачи</vt:lpstr>
      <vt:lpstr>Презентация PowerPoint</vt:lpstr>
      <vt:lpstr>Известные произведения Марка Твена</vt:lpstr>
      <vt:lpstr>Отношения М. Твена и цензуры</vt:lpstr>
      <vt:lpstr>Расизм. Расовые оскорбления</vt:lpstr>
      <vt:lpstr>Марк Твен как критик религии</vt:lpstr>
      <vt:lpstr>Две экранизации романа</vt:lpstr>
      <vt:lpstr>Особенности разговорного стиля</vt:lpstr>
      <vt:lpstr>Простой американский юмор</vt:lpstr>
      <vt:lpstr>Своеобразие разговорного стиля Марка Твена</vt:lpstr>
      <vt:lpstr>Выводы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Своеобразие разговорного стиля Марка Твена.</dc:title>
  <dc:creator>Admin</dc:creator>
  <cp:lastModifiedBy>Школа 172</cp:lastModifiedBy>
  <cp:revision>26</cp:revision>
  <dcterms:created xsi:type="dcterms:W3CDTF">2016-02-16T16:31:51Z</dcterms:created>
  <dcterms:modified xsi:type="dcterms:W3CDTF">2016-02-24T10:31:59Z</dcterms:modified>
</cp:coreProperties>
</file>