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23" autoAdjust="0"/>
    <p:restoredTop sz="94652" autoAdjust="0"/>
  </p:normalViewPr>
  <p:slideViewPr>
    <p:cSldViewPr>
      <p:cViewPr varScale="1">
        <p:scale>
          <a:sx n="37" d="100"/>
          <a:sy n="37" d="100"/>
        </p:scale>
        <p:origin x="-12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285720" y="571480"/>
            <a:ext cx="8572560" cy="552134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Сюжетно-ролевая игра </a:t>
            </a:r>
            <a:b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«Путешествие в кукольный театр»</a:t>
            </a:r>
            <a:r>
              <a:rPr lang="ru-RU" sz="4800" b="1" dirty="0" smtClean="0">
                <a:solidFill>
                  <a:srgbClr val="663300"/>
                </a:solidFill>
              </a:rPr>
              <a:t/>
            </a:r>
            <a:br>
              <a:rPr lang="ru-RU" sz="4800" b="1" dirty="0" smtClean="0">
                <a:solidFill>
                  <a:srgbClr val="663300"/>
                </a:solidFill>
              </a:rPr>
            </a:br>
            <a:r>
              <a:rPr lang="ru-RU" sz="4800" b="1" dirty="0" smtClean="0">
                <a:solidFill>
                  <a:srgbClr val="663300"/>
                </a:solidFill>
              </a:rPr>
              <a:t/>
            </a:r>
            <a:br>
              <a:rPr lang="ru-RU" sz="4800" b="1" dirty="0" smtClean="0">
                <a:solidFill>
                  <a:srgbClr val="663300"/>
                </a:solidFill>
              </a:rPr>
            </a:br>
            <a:r>
              <a:rPr lang="ru-RU" sz="4800" b="1" dirty="0" smtClean="0">
                <a:solidFill>
                  <a:srgbClr val="663300"/>
                </a:solidFill>
              </a:rPr>
              <a:t/>
            </a:r>
            <a:br>
              <a:rPr lang="ru-RU" sz="4800" b="1" dirty="0" smtClean="0">
                <a:solidFill>
                  <a:srgbClr val="663300"/>
                </a:solidFill>
              </a:rPr>
            </a:br>
            <a:r>
              <a:rPr lang="ru-RU" sz="4800" b="1" dirty="0" smtClean="0">
                <a:solidFill>
                  <a:srgbClr val="663300"/>
                </a:solidFill>
              </a:rPr>
              <a:t/>
            </a:r>
            <a:br>
              <a:rPr lang="ru-RU" sz="4800" b="1" dirty="0" smtClean="0">
                <a:solidFill>
                  <a:srgbClr val="663300"/>
                </a:solidFill>
              </a:rPr>
            </a:br>
            <a:r>
              <a:rPr lang="ru-RU" sz="2400" b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Выполнила воспитатель </a:t>
            </a: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старшей </a:t>
            </a:r>
            <a:r>
              <a:rPr lang="ru-RU" sz="2400" b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группы №5 Д/О №6 </a:t>
            </a: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ГБОУ </a:t>
            </a:r>
            <a:r>
              <a:rPr lang="ru-RU" sz="2400" b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Школа №1161</a:t>
            </a: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Гайдукова</a:t>
            </a: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М.А. </a:t>
            </a:r>
            <a:b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2016</a:t>
            </a:r>
            <a:endParaRPr lang="es-ES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57167"/>
            <a:ext cx="4038600" cy="4572032"/>
          </a:xfrm>
        </p:spPr>
        <p:txBody>
          <a:bodyPr/>
          <a:lstStyle/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вот на дорогу неожиданно выскочил котёнок и, отскочив, ушиб лапку. Что делать, ребята?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Нужно отнести его в пункт медицинской помощи.</a:t>
            </a:r>
          </a:p>
          <a:p>
            <a:endParaRPr lang="ru-RU" dirty="0"/>
          </a:p>
        </p:txBody>
      </p:sp>
      <p:pic>
        <p:nvPicPr>
          <p:cNvPr id="7" name="Содержимое 6" descr="IMG_472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307306"/>
            <a:ext cx="4038600" cy="30289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9"/>
            <a:ext cx="4038600" cy="4786346"/>
          </a:xfrm>
        </p:spPr>
        <p:txBody>
          <a:bodyPr/>
          <a:lstStyle/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Смотрите, я вижу дорожный знак. Как он называется?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«Пункт медицинской помощи». Водитель, вези нас скорее туда.</a:t>
            </a:r>
          </a:p>
          <a:p>
            <a:endParaRPr lang="ru-RU" dirty="0"/>
          </a:p>
        </p:txBody>
      </p:sp>
      <p:pic>
        <p:nvPicPr>
          <p:cNvPr id="5" name="Содержимое 4" descr="7.1_Russian_road_sign.svg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14942" y="571479"/>
            <a:ext cx="3046739" cy="428628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IMG_473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200150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28605"/>
            <a:ext cx="4038600" cy="4572032"/>
          </a:xfrm>
        </p:spPr>
        <p:txBody>
          <a:bodyPr/>
          <a:lstStyle/>
          <a:p>
            <a:pPr algn="ctr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(Выбирается доктор-ветеринар.</a:t>
            </a:r>
          </a:p>
          <a:p>
            <a:pPr algn="ctr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Дети приводят котёнка к доктору, который смазывает ранку йодом, перебинтовывает лапу)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9"/>
            <a:ext cx="4038600" cy="4643470"/>
          </a:xfrm>
        </p:spPr>
        <p:txBody>
          <a:bodyPr/>
          <a:lstStyle/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Воспитатель: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Дети, давайте возьмем котёнка с нами в кукольный театр. София, держи его на руках, а мы едем с вами дальше.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Шофер: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Везде дела шофера ждут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все концы земли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Возить готов он кирпичи,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 города росли.</a:t>
            </a:r>
          </a:p>
          <a:p>
            <a:endParaRPr lang="ru-RU" dirty="0"/>
          </a:p>
        </p:txBody>
      </p:sp>
      <p:pic>
        <p:nvPicPr>
          <p:cNvPr id="5" name="Содержимое 4" descr="IMG_4729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1092994"/>
            <a:ext cx="4038600" cy="302895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скачанные файлы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04962" y="1400175"/>
            <a:ext cx="1743075" cy="26289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4714909"/>
          </a:xfrm>
        </p:spPr>
        <p:txBody>
          <a:bodyPr/>
          <a:lstStyle/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(выставляется дорожный знак «Телефон»)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же показывает нам этот дорожный знак? Отгадайте загадку.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Через поле и лесок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Раздается голосок.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 бежит по проводам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Скажешь здесь, а слышно там.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телефон.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Где-то поблизости есть телефон, нужно позвонить в кукольный театр и спросить, не опаздываем ли 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7"/>
            <a:ext cx="4038600" cy="4572032"/>
          </a:xfrm>
        </p:spPr>
        <p:txBody>
          <a:bodyPr/>
          <a:lstStyle/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Ребенок: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(набирает номер телефона)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Здравствуйте. Скажите, пожалуйста, представление еще не началось? Спасибо. До свидания.</a:t>
            </a:r>
          </a:p>
          <a:p>
            <a:endParaRPr lang="ru-RU" dirty="0"/>
          </a:p>
        </p:txBody>
      </p:sp>
      <p:pic>
        <p:nvPicPr>
          <p:cNvPr id="5" name="Содержимое 4" descr="IMG_473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1128713"/>
            <a:ext cx="4038600" cy="302895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IMG_472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092994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5729"/>
            <a:ext cx="4038600" cy="4643470"/>
          </a:xfrm>
        </p:spPr>
        <p:txBody>
          <a:bodyPr/>
          <a:lstStyle/>
          <a:p>
            <a:pPr algn="ctr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(Автобус продолжает движение. Дети поют веселую задорную песенку путешественников).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Шофер: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Качу, лечу во весь опор.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сам – шофер, я сам – мотор.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Нажимаю на педаль,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машина мчится вдаль.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9"/>
            <a:ext cx="4038600" cy="4643470"/>
          </a:xfrm>
        </p:spPr>
        <p:txBody>
          <a:bodyPr/>
          <a:lstStyle/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Дети, мы подъезжаем к кукольному театру. Но нам нужно куда-то поставить автобус, чтобы не мешать другим машинам.</a:t>
            </a:r>
          </a:p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(выставляется дорожный знак «Место стоянки». Ребенок объясняет назначение этого знака. Дети выходят из автобуса, водитель ставит автобус на место стоянки).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 descr="5.38_b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594900"/>
            <a:ext cx="4038600" cy="402513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IMG_474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164431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5729"/>
            <a:ext cx="4038600" cy="4786346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Воспитатель: «Ну, вот мы с вами приехали в Кукольный театр. Интересно, какой спектакль сегодня идет в театре?»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обращает внимание детей на театральную афишу, говорит, что сегодня в театре спектакль по сказке «Красная Шапочка».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Давайте вспомним, как нужно вести себя в театре.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Воспитатель: «Ребята, прежде, чем мы зайдем в театр, давайте распределим роли».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распределяет роли, которые будут исполнять дети и обговаривает их вместе с детьми. 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отправляются на свои «рабочие места».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3200" b="1" dirty="0" smtClean="0"/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ЦЕЛИ: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Закрепление представлений детей о кукольном театре, работниках театра.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Развитие умения разыгрывать кукольный спектакль по знакомой сказке.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Развитие умения выразительно передавать в речи образы героев сказки, согласовывать свои действия с другими «артистами».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Совершенствование умения создавать для задуманного сюжета игровую обстановку.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Развитие умения брать на себя роль и действовать в соответствии с ней до конца игры.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Формирование положительных взаимоотношений и культуры поведения в общественных местах, употребление в речи вежливых слов.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Формировать умение ориентироваться в основных дорожных знаках;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Закреплять знания правил дорожного движения и поведения на улице.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IMG_476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128713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5729"/>
            <a:ext cx="4038600" cy="4643470"/>
          </a:xfrm>
        </p:spPr>
        <p:txBody>
          <a:bodyPr/>
          <a:lstStyle/>
          <a:p>
            <a:endParaRPr lang="ru-RU" dirty="0" smtClean="0"/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Работник буфета раскладывает товары в буфете.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7"/>
            <a:ext cx="4038600" cy="457203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Зрители идут в кассу, покупают билеты</a:t>
            </a:r>
          </a:p>
          <a:p>
            <a:endParaRPr lang="ru-RU" dirty="0"/>
          </a:p>
        </p:txBody>
      </p:sp>
      <p:pic>
        <p:nvPicPr>
          <p:cNvPr id="5" name="Содержимое 4" descr="IMG_474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1092994"/>
            <a:ext cx="4038600" cy="302895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IMG_474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128713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57167"/>
            <a:ext cx="4038600" cy="4572032"/>
          </a:xfrm>
        </p:spPr>
        <p:txBody>
          <a:bodyPr/>
          <a:lstStyle/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звучит третий звонок, зрители садятся в зале, к ним присоединяются  кассир, работник буфета.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показывают спектакль.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4755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1664494"/>
            <a:ext cx="4038600" cy="3028950"/>
          </a:xfrm>
        </p:spPr>
      </p:pic>
      <p:pic>
        <p:nvPicPr>
          <p:cNvPr id="11" name="Содержимое 10" descr="IMG_4757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57200" y="1643062"/>
            <a:ext cx="4038600" cy="302895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7"/>
            <a:ext cx="4038600" cy="4429156"/>
          </a:xfrm>
        </p:spPr>
        <p:txBody>
          <a:bodyPr/>
          <a:lstStyle/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просмотра спектакля зрители аплодируют артистам, кричат «Браво!»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4747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1057275"/>
            <a:ext cx="4038600" cy="302895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IMG_475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128712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57167"/>
            <a:ext cx="4038600" cy="4643470"/>
          </a:xfrm>
        </p:spPr>
        <p:txBody>
          <a:bodyPr/>
          <a:lstStyle/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спектакля зрители идут в буфет, к ним присоединяются артисты и работники театра, которые закончили свою работу.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9"/>
            <a:ext cx="4038600" cy="4643470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Воспитатель: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теперь нам пора возвращаться в детский сад, пройдемте к нашему автобусу.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Кондуктор: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Вошли пассажиры,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Закрылись все двери.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автобусе чисто, светло.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Водитель уверен: все дети примерны,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Вот сядут, посмотрят в окно.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вспомнят, какую же сказку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Театр показал для детей.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вот остановка. И дети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Идут в детский сад поскорей.</a:t>
            </a:r>
          </a:p>
          <a:p>
            <a:pPr algn="ctr"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(дети выходят из автобуса, благодарят водителя и кондуктора)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IMG_4725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1092994"/>
            <a:ext cx="4038600" cy="302895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4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ПРЕДВАРИТЕЛЬНАЯ РАБОТА: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одержимое 4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4071966"/>
          </a:xfrm>
        </p:spPr>
        <p:txBody>
          <a:bodyPr/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беседы,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поход с родителями  в кукольный театр,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изготовление афиши,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беседа с детьми о поездках в общественном транспорте и посещении кукольного театра;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чтение произведений и рассматривание иллюстраций С.Образцова,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В.Берестова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Ю.Алянского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словарная работа: кондуктор, контролер, кассир.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ИГРОВОЙ МАТЕРИАЛ: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Ширмы, афиши, билеты, костюмы, элементы костюмов,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стулья, искусственные цветы, колокольчик, руль, таблички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«Касса», куклы для спектакля, «Буфет», игрушечная посуда,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муляжи продуктов , мебель, сумки, кошельки, декорации для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спектакля, театральные буклеты, иллюстрации,  халат, очки,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шапочка, медикаменты для ветеринара;  куклы ;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дорожные знаки: «Автобусная остановка», «Осторожно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дети», «Пункт медицинской помощи», «Место стоянки»,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«Телефон».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ИГРОВЫЕ РОЛИ: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3857652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Артисты,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зрители,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кассир билетной кассы театра, бутафор,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работник театрального буфета, водитель автобуса,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кондуктор,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доктор-ветеринар.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5"/>
            <a:ext cx="8229600" cy="4286280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Воспитатель сообщает детям, что сегодня они отправятся в путешествие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кукольный театр.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Что такое кукольный театр?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Ответы детей.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А на чем мы поедем в кукольный театр – отгадайте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загадку: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Дом на улице идет,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работу всех везет.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 на курьих тонких ножках,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в резиновых сапожках.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Это автобус.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Правильно. Давайте с вами пройдем на автобусную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остановку и через передние двери пройдем в салон.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4038600" cy="5697559"/>
          </a:xfrm>
        </p:spPr>
        <p:txBody>
          <a:bodyPr/>
          <a:lstStyle/>
          <a:p>
            <a:pPr algn="ctr"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(выбирается водитель и кондуктор, детям раздаются кошельки и деньги для покупки билетов)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Кондуктор: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Уважаемые пассажиры, приготовьте, пожалуйста, деньги для покупки билетов.</a:t>
            </a:r>
          </a:p>
          <a:p>
            <a:pPr algn="ct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(дети приобретают билеты и кладут в кошельки. Автобус вместе с детьми отправляется в путь).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 descr="IMG_4715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000628" y="620713"/>
            <a:ext cx="3357586" cy="430848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IMG_472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128713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57167"/>
            <a:ext cx="4038600" cy="4500594"/>
          </a:xfrm>
        </p:spPr>
        <p:txBody>
          <a:bodyPr/>
          <a:lstStyle/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Шофер: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Шофер не любит долго спать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Чуть свет встает шофер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своей машине он спешит,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 завести мотор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7"/>
            <a:ext cx="4038600" cy="4714908"/>
          </a:xfrm>
        </p:spPr>
        <p:txBody>
          <a:bodyPr/>
          <a:lstStyle/>
          <a:p>
            <a:pPr algn="ctr"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(Выставляется знак «Осторожно дети»)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Дети, как называется этот дорожный знак? Что нужно делать водителю? Почему этот дорожный знак заключен в красный треугольник?</a:t>
            </a:r>
          </a:p>
          <a:p>
            <a:endParaRPr lang="ru-RU" dirty="0"/>
          </a:p>
        </p:txBody>
      </p:sp>
      <p:pic>
        <p:nvPicPr>
          <p:cNvPr id="5" name="Содержимое 4" descr="1380465940_1.2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62500" y="981075"/>
            <a:ext cx="3810000" cy="34671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4977</TotalTime>
  <Words>525</Words>
  <Application>Microsoft Office PowerPoint</Application>
  <PresentationFormat>Экран (4:3)</PresentationFormat>
  <Paragraphs>172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Diseño predeterminado</vt:lpstr>
      <vt:lpstr>   Сюжетно-ролевая игра  «Путешествие в кукольный театр»    Выполнила воспитатель старшей группы №5 Д/О №6 ГБОУ Школа №1161 Гайдукова М.А.  2016</vt:lpstr>
      <vt:lpstr>  ЦЕЛИ: </vt:lpstr>
      <vt:lpstr> ПРЕДВАРИТЕЛЬНАЯ РАБОТА: </vt:lpstr>
      <vt:lpstr>ИГРОВОЙ МАТЕРИАЛ: </vt:lpstr>
      <vt:lpstr>ИГРОВЫЕ РОЛИ:</vt:lpstr>
      <vt:lpstr>ХОД ИГРЫ: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Дети показывают спектакль. </vt:lpstr>
      <vt:lpstr> </vt:lpstr>
      <vt:lpstr> </vt:lpstr>
      <vt:lpstr> </vt:lpstr>
      <vt:lpstr>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Мария Гайдукова</dc:creator>
  <cp:lastModifiedBy>Acer</cp:lastModifiedBy>
  <cp:revision>727</cp:revision>
  <dcterms:created xsi:type="dcterms:W3CDTF">2010-05-23T14:28:12Z</dcterms:created>
  <dcterms:modified xsi:type="dcterms:W3CDTF">2018-01-28T12:46:32Z</dcterms:modified>
</cp:coreProperties>
</file>