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Мой дом – Приморье!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132856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Викторина, посвященная дню рождения Приморского края…</a:t>
            </a:r>
            <a:endParaRPr lang="ru-RU" sz="28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29000"/>
            <a:ext cx="295232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 октября 1938 года был образован Приморский край!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2276872"/>
            <a:ext cx="7467600" cy="4873752"/>
          </a:xfrm>
        </p:spPr>
        <p:txBody>
          <a:bodyPr/>
          <a:lstStyle/>
          <a:p>
            <a:pPr algn="ctr"/>
            <a:r>
              <a:rPr lang="ru-RU" sz="3600" dirty="0" smtClean="0"/>
              <a:t>Ребята посчитайте, сколько лет исполнилось Приморью в этом году?</a:t>
            </a:r>
          </a:p>
          <a:p>
            <a:pPr algn="ctr"/>
            <a:r>
              <a:rPr lang="ru-RU" sz="3600" dirty="0" smtClean="0"/>
              <a:t>А сколько лет будет в следующем?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МОЛОДЦЫ!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В 2018 году – Приморский край будет отмечать свой 80-летний юбилей!</a:t>
            </a:r>
            <a:endParaRPr lang="ru-RU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Викторина</a:t>
            </a:r>
            <a:endParaRPr lang="ru-RU" sz="8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Ольга\Desktop\d7b336e0b254faa312920a0d58a9378b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7142858" cy="4676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55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Мой дом – Приморье!</vt:lpstr>
      <vt:lpstr>20 октября 1938 года был образован Приморский край!</vt:lpstr>
      <vt:lpstr>МОЛОДЦЫ!</vt:lpstr>
      <vt:lpstr>Викторина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дом – Приморье!</dc:title>
  <dc:creator>Ольга</dc:creator>
  <cp:lastModifiedBy>Windows User</cp:lastModifiedBy>
  <cp:revision>1</cp:revision>
  <dcterms:created xsi:type="dcterms:W3CDTF">2017-11-02T13:24:39Z</dcterms:created>
  <dcterms:modified xsi:type="dcterms:W3CDTF">2017-11-02T13:33:29Z</dcterms:modified>
</cp:coreProperties>
</file>