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0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092199"/>
            <a:ext cx="7772400" cy="11604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5352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DE692-240B-47AA-B5EA-BF75E1BA307B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4270E-2875-4844-942B-8CFA0E6E8C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3E68A-6799-4D1D-9533-BF7852EC3217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688E9-7FDC-4828-905D-1E79059BBF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4A9C5-7335-4AC2-9F86-90B8DFDAE293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C5641-30A3-4B4C-B44B-A20A628E90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87545-0999-4066-B5C6-C7609E7C2EF7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6BA0C-CC48-4435-A387-89D4D3B4D5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988E8-324F-436C-90A7-00C4D47C22CA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24AEA-6EC4-4071-88BB-ABC14A3BFE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3BA68-6C01-4159-B3B1-0C8CE11A4FBA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FDBCB-1FB1-4E68-968C-BCBFF13108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759E9-ABE0-4708-BEC3-7B036B971F86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226C9-20A0-4510-851E-5901477191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70EDC-4E2F-417A-A0F4-5A32C4A7143F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7A7F4-85BA-4D80-81EF-92D8A533D3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68A43-7CC2-4981-BA20-08FE15527141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55854-26A0-4A0E-90FA-2BCDEF75A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AB3AE-272A-4CAD-BCF1-A0133750C368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C2898-B4D4-4F88-B857-0B48570E75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EA9B4-1013-4E21-B934-3A39FBB4C3ED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45616-9F84-43C6-8D33-90F3AA240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106F3A-D969-4B88-BFE2-EB3B95D8E19A}" type="datetimeFigureOut">
              <a:rPr lang="ru-RU"/>
              <a:pPr>
                <a:defRPr/>
              </a:pPr>
              <a:t>12.06.2017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898989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9148AB-0E9B-406D-87A0-CA6A415D05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image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44675"/>
            <a:ext cx="9144000" cy="187166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«Военнослужащий – патриот, с честью и достоинством несущий звание защитника Отечества и специалист, в совершенстве владеющий оружием и военной техникой»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734050"/>
            <a:ext cx="3000375" cy="1123950"/>
          </a:xfrm>
        </p:spPr>
        <p:txBody>
          <a:bodyPr/>
          <a:lstStyle/>
          <a:p>
            <a:pPr algn="l" eaLnBrk="1" hangingPunct="1">
              <a:lnSpc>
                <a:spcPct val="70000"/>
              </a:lnSpc>
              <a:defRPr/>
            </a:pPr>
            <a:r>
              <a:rPr lang="ru-RU" sz="1600" i="1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ОБЖ, 11 класс </a:t>
            </a:r>
          </a:p>
          <a:p>
            <a:pPr algn="l" eaLnBrk="1" hangingPunct="1">
              <a:lnSpc>
                <a:spcPct val="70000"/>
              </a:lnSpc>
              <a:defRPr/>
            </a:pPr>
            <a:r>
              <a:rPr lang="ru-RU" sz="1600" i="1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Выполнили:                      Евдокимова Ольга и     Михалёва Милена.         Учитель: Ю.Д.Козырь.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413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муниципальное казённое общеобразовательное учреждение                          «Нарышкинская средняя общеобразовательная школа»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Тактическая подготовка</a:t>
            </a:r>
          </a:p>
        </p:txBody>
      </p:sp>
      <p:sp>
        <p:nvSpPr>
          <p:cNvPr id="22530" name="Содержимое 2"/>
          <p:cNvSpPr>
            <a:spLocks noGrp="1"/>
          </p:cNvSpPr>
          <p:nvPr>
            <p:ph sz="quarter" idx="1"/>
          </p:nvPr>
        </p:nvSpPr>
        <p:spPr>
          <a:xfrm>
            <a:off x="571500" y="1412875"/>
            <a:ext cx="8358188" cy="4572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Тактическая подготовка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– один из важнейших предметов боевой подготовки.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Основные цели и задачи – изучение военнослужащими основ теории боя, организации, вооружения, боевых возможностей, приёмов и способов действий в бою своих войск и войск вероятного противника, овладение навыками и умениями по умелому и согласованному выполнению задач в бою.</a:t>
            </a:r>
            <a:endParaRPr lang="ru-RU" u="sng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Picture 2" descr="http://siliyan.ru/wp-content/uploads/2009/12/b_217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4868863"/>
            <a:ext cx="2843212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Огневая подготовка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В ходе </a:t>
            </a:r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огневой подготовки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воинов обучают применению оружия для поражения противника в бою. Её составляющие – изучение материальной части оружия, основ, правил и приёмов стрельбы, разведка целей и совместные действия расчётов и экипажей при стрельбе. </a:t>
            </a:r>
            <a:endParaRPr lang="ru-RU" u="sng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Picture 2" descr="http://kvzn.zp.ua/img/userfiles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4303713"/>
            <a:ext cx="3094038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8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12875"/>
            <a:ext cx="8504238" cy="4572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    Серьёзное внимание в системе боевой подготовки отведено выработке у военнослужащих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строевой выправки и подтянутости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, умения правильно и быстро выполнять команды и строевые приёмы с оружием и без него, а также слаженно и быстро действовать в различных строях. </a:t>
            </a:r>
          </a:p>
        </p:txBody>
      </p:sp>
      <p:pic>
        <p:nvPicPr>
          <p:cNvPr id="24579" name="Picture 2" descr="http://www.team-russia2014.ru/files/_tmp_preview/26394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3957638"/>
            <a:ext cx="4356100" cy="290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Физическая подготовка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625" y="1412875"/>
            <a:ext cx="4572000" cy="5111750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Физическую подготовку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организуют и проводят с учётом характера боевой деятельности личного состава различных видов Вооружённых Сил и родов войск.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Она направлена 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развитие наиболее важных для каждой воинской специальности физических и волевых качеств.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Общие задачи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развитие силы, быстроты, ловкости и выносливости, овладение навыками преодоления препятствий и выполнения приёмов нападения и самозащиты, выработка способности успешно действовать в условия психического и физического напряжения.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Picture 2" descr="http://www.arms-expo.ru/img/313/31362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2286000"/>
            <a:ext cx="3757613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Техническая подготовка</a:t>
            </a:r>
          </a:p>
        </p:txBody>
      </p:sp>
      <p:sp>
        <p:nvSpPr>
          <p:cNvPr id="26626" name="Содержимое 2"/>
          <p:cNvSpPr>
            <a:spLocks noGrp="1"/>
          </p:cNvSpPr>
          <p:nvPr>
            <p:ph sz="quarter" idx="1"/>
          </p:nvPr>
        </p:nvSpPr>
        <p:spPr>
          <a:xfrm>
            <a:off x="179388" y="1412875"/>
            <a:ext cx="8504237" cy="4572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   Сложная техника и вооружение, которыми оснащена наша армия, требуют от личного состава определённого уровня образованности и культуры, познаний в области точных наук. Поэтому один из основных предметов боевой подготовки – </a:t>
            </a:r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техническая подготовка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. Военнослужащие изучают материальную часть военной техники, правила её эксплуатации, практически осваивают её обслуживание и производство текущего ремонта.</a:t>
            </a:r>
          </a:p>
        </p:txBody>
      </p:sp>
      <p:pic>
        <p:nvPicPr>
          <p:cNvPr id="26627" name="Picture 2" descr="https://im1-tub-ru.yandex.net/i?id=456b060f524c8df84f4736c6ec8328da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75" y="4943475"/>
            <a:ext cx="27146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Общевоинские уставы</a:t>
            </a:r>
          </a:p>
        </p:txBody>
      </p:sp>
      <p:sp>
        <p:nvSpPr>
          <p:cNvPr id="27650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12875"/>
            <a:ext cx="4500563" cy="51847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    Все военнослужащие изучают общевоинские уставы – </a:t>
            </a:r>
            <a:r>
              <a:rPr lang="ru-RU" b="1" smtClean="0"/>
              <a:t>официальные нормативные </a:t>
            </a:r>
            <a:r>
              <a:rPr lang="ru-RU" smtClean="0"/>
              <a:t>правовые документы, регламентирующие их повседневную деятельность, жизнь, быт и несение службы в Вооружённых силах. </a:t>
            </a:r>
          </a:p>
        </p:txBody>
      </p:sp>
      <p:pic>
        <p:nvPicPr>
          <p:cNvPr id="27651" name="Picture 2" descr="https://im1-tub-ru.yandex.net/i?id=912e6f1c48b71451e5aa7020ca198484&amp;n=33&amp;h=215&amp;w=16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1484313"/>
            <a:ext cx="3671887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4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endParaRPr lang="ru-RU" i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endParaRPr lang="ru-RU" i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Таким образом, система боевой подготовки даёт воину военные знания и формирует у него необходимые навыки и умения, а также обучает его согласованным и слаженным действия в составе воинского коллектива.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Источники:</a:t>
            </a:r>
          </a:p>
        </p:txBody>
      </p:sp>
      <p:sp>
        <p:nvSpPr>
          <p:cNvPr id="29698" name="Содержимое 2"/>
          <p:cNvSpPr>
            <a:spLocks noGrp="1"/>
          </p:cNvSpPr>
          <p:nvPr>
            <p:ph sz="quarter" idx="1"/>
          </p:nvPr>
        </p:nvSpPr>
        <p:spPr>
          <a:xfrm>
            <a:off x="628650" y="2317750"/>
            <a:ext cx="7886700" cy="4351338"/>
          </a:xfrm>
        </p:spPr>
        <p:txBody>
          <a:bodyPr/>
          <a:lstStyle/>
          <a:p>
            <a:pPr eaLnBrk="1" hangingPunct="1"/>
            <a:r>
              <a:rPr lang="ru-RU" sz="1600" smtClean="0"/>
              <a:t> Основы безопасности жизнедеятельности. О-75 11 кл. : учеб. Для общеобразоват. учреждений / В.В. Марков, В. Н. Латчук, С. К. Миронов, С. Н. Вангородский. – 12-е изд., стереотип. – М. : Дрофа, 2012. – 302, </a:t>
            </a:r>
            <a:r>
              <a:rPr lang="en-US" sz="1600" smtClean="0"/>
              <a:t>[</a:t>
            </a:r>
            <a:r>
              <a:rPr lang="ru-RU" sz="1600" smtClean="0"/>
              <a:t>2</a:t>
            </a:r>
            <a:r>
              <a:rPr lang="en-US" sz="1600" smtClean="0"/>
              <a:t>]</a:t>
            </a:r>
            <a:r>
              <a:rPr lang="ru-RU" sz="1600" smtClean="0"/>
              <a:t> с. : ил. </a:t>
            </a:r>
          </a:p>
          <a:p>
            <a:pPr eaLnBrk="1" hangingPunct="1"/>
            <a:r>
              <a:rPr lang="en-US" sz="1600" smtClean="0">
                <a:hlinkClick r:id="rId2"/>
              </a:rPr>
              <a:t>https://yandex.ru/images/</a:t>
            </a:r>
            <a:r>
              <a:rPr lang="ru-RU" sz="1600" smtClean="0">
                <a:latin typeface="Arial" charset="0"/>
              </a:rPr>
              <a:t> </a:t>
            </a:r>
          </a:p>
          <a:p>
            <a:pPr eaLnBrk="1" hangingPunct="1">
              <a:buFont typeface="Arial" charset="0"/>
              <a:buNone/>
            </a:pPr>
            <a:endParaRPr lang="ru-RU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785813"/>
            <a:ext cx="7886700" cy="1325562"/>
          </a:xfrm>
        </p:spPr>
        <p:txBody>
          <a:bodyPr/>
          <a:lstStyle/>
          <a:p>
            <a:pPr algn="r" eaLnBrk="1" hangingPunct="1"/>
            <a:r>
              <a:rPr lang="ru-RU" sz="320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Русский военный теоретик и педагог М.И.Драгомиров (1830-1905) изложил </a:t>
            </a:r>
            <a:r>
              <a:rPr lang="ru-RU" sz="3200" b="1" i="1" u="sng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главные требования к солдату</a:t>
            </a:r>
            <a:r>
              <a:rPr lang="ru-RU" sz="320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2428875"/>
            <a:ext cx="7886700" cy="3748088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ru-RU" smtClean="0"/>
              <a:t>преданность Отечеству до самоотвержения;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mtClean="0"/>
              <a:t>вера в нерушимость приказа;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mtClean="0"/>
              <a:t>решительность и храбрость;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mtClean="0"/>
              <a:t>стойкость и решимость безропотно переносить труды, нужды и лишения;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mtClean="0"/>
              <a:t>взаимная выручка;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smtClean="0"/>
              <a:t>частный почин (разумная инициатива)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500688" y="142875"/>
            <a:ext cx="3500437" cy="4071938"/>
          </a:xfrm>
        </p:spPr>
        <p:txBody>
          <a:bodyPr/>
          <a:lstStyle/>
          <a:p>
            <a:pPr algn="ctr" eaLnBrk="1" hangingPunct="1"/>
            <a:r>
              <a:rPr lang="ru-RU" smtClean="0"/>
              <a:t>Наиболее важное среди духовных качеств российского воина – </a:t>
            </a:r>
            <a:r>
              <a:rPr lang="ru-RU" b="1" smtClean="0">
                <a:solidFill>
                  <a:srgbClr val="FF0000"/>
                </a:solidFill>
              </a:rPr>
              <a:t>любовь к Родине</a:t>
            </a:r>
            <a:r>
              <a:rPr lang="ru-RU" smtClean="0"/>
              <a:t>, её истории, культуре, традициям и народу, т.е. высочайший </a:t>
            </a:r>
            <a:r>
              <a:rPr lang="ru-RU" smtClean="0">
                <a:solidFill>
                  <a:srgbClr val="FF0000"/>
                </a:solidFill>
              </a:rPr>
              <a:t>патриотизм</a:t>
            </a:r>
            <a:r>
              <a:rPr lang="ru-RU" smtClean="0"/>
              <a:t>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5" y="1785938"/>
            <a:ext cx="5000625" cy="478631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/>
              <a:t>Что же понимают под словом «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патриотизм</a:t>
            </a:r>
            <a:r>
              <a:rPr lang="ru-RU" b="1" dirty="0" smtClean="0"/>
              <a:t>»? </a:t>
            </a:r>
            <a:r>
              <a:rPr lang="ru-RU" dirty="0" smtClean="0"/>
              <a:t>Слово это происходит от греческого </a:t>
            </a:r>
            <a:r>
              <a:rPr lang="en-US" dirty="0" err="1" smtClean="0"/>
              <a:t>patris</a:t>
            </a:r>
            <a:r>
              <a:rPr lang="ru-RU" dirty="0" smtClean="0"/>
              <a:t> и обозначает </a:t>
            </a:r>
            <a:r>
              <a:rPr lang="ru-RU" i="1" dirty="0" smtClean="0"/>
              <a:t>преданность своему Отечеству, любовь к Родине, стремление служить её интересам и защищать её от врагов</a:t>
            </a:r>
            <a:r>
              <a:rPr lang="ru-RU" dirty="0" smtClean="0"/>
              <a:t>. История нашей страны знает много примеров патриотизма народа.</a:t>
            </a:r>
            <a:endParaRPr lang="ru-RU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365125"/>
            <a:ext cx="8143875" cy="1325563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2800" b="1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 российских воинов патриотизм проявляется прежде всего в верности воинскому долгу, высокой дисциплине и преданности Отечеству.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825625"/>
            <a:ext cx="8786813" cy="4603750"/>
          </a:xfrm>
        </p:spPr>
        <p:txBody>
          <a:bodyPr/>
          <a:lstStyle/>
          <a:p>
            <a:pPr eaLnBrk="1" hangingPunct="1"/>
            <a:r>
              <a:rPr lang="ru-RU" sz="2600" b="1" smtClean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Воинский долг </a:t>
            </a:r>
            <a:r>
              <a:rPr lang="ru-RU" sz="2600" b="1" smtClean="0">
                <a:solidFill>
                  <a:srgbClr val="00B0F0"/>
                </a:solidFill>
              </a:rPr>
              <a:t>– это нравственно-правовая норма поведения военнослужащего. </a:t>
            </a:r>
            <a:r>
              <a:rPr lang="ru-RU" sz="2600" smtClean="0">
                <a:solidFill>
                  <a:srgbClr val="FF0000"/>
                </a:solidFill>
              </a:rPr>
              <a:t>Требования</a:t>
            </a:r>
            <a:r>
              <a:rPr lang="ru-RU" sz="2600" smtClean="0"/>
              <a:t> воинского долга </a:t>
            </a:r>
            <a:r>
              <a:rPr lang="ru-RU" sz="2600" smtClean="0">
                <a:solidFill>
                  <a:srgbClr val="FF0000"/>
                </a:solidFill>
              </a:rPr>
              <a:t>закреплены в военной присяге </a:t>
            </a:r>
            <a:r>
              <a:rPr lang="ru-RU" sz="2600" smtClean="0"/>
              <a:t>и делают поведение воина высоконравственным и общественно значимым. Принимая присягу, российский </a:t>
            </a:r>
            <a:r>
              <a:rPr lang="ru-RU" sz="2600" smtClean="0">
                <a:solidFill>
                  <a:srgbClr val="FF0000"/>
                </a:solidFill>
              </a:rPr>
              <a:t>воин клянётся </a:t>
            </a:r>
            <a:r>
              <a:rPr lang="ru-RU" sz="2600" smtClean="0"/>
              <a:t>«достойно выполнять свой воинский долг, мужественно защищать свободу, независимость и конституционный строй России, народ, Отечество».</a:t>
            </a:r>
          </a:p>
          <a:p>
            <a:pPr eaLnBrk="1" hangingPunct="1"/>
            <a:r>
              <a:rPr lang="ru-RU" sz="2600" smtClean="0"/>
              <a:t>Сегодня </a:t>
            </a:r>
            <a:r>
              <a:rPr lang="ru-RU" sz="2600" u="sng" smtClean="0">
                <a:solidFill>
                  <a:srgbClr val="FFC000"/>
                </a:solidFill>
              </a:rPr>
              <a:t>быть верным воинскому долгу</a:t>
            </a:r>
            <a:r>
              <a:rPr lang="ru-RU" sz="2600" smtClean="0">
                <a:solidFill>
                  <a:srgbClr val="FFC000"/>
                </a:solidFill>
              </a:rPr>
              <a:t> </a:t>
            </a:r>
            <a:r>
              <a:rPr lang="ru-RU" sz="2600" smtClean="0"/>
              <a:t>– это значит </a:t>
            </a:r>
            <a:r>
              <a:rPr lang="ru-RU" sz="2600" u="sng" smtClean="0">
                <a:solidFill>
                  <a:schemeClr val="accent2"/>
                </a:solidFill>
              </a:rPr>
              <a:t>прикладывать максимум сил и стараний, чтобы умело владеть своим оружием и боевой техникой, успешно применять их в бою</a:t>
            </a:r>
            <a:r>
              <a:rPr lang="ru-RU" sz="2600" smtClean="0"/>
              <a:t>.</a:t>
            </a:r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1571625"/>
            <a:ext cx="7886700" cy="3962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Одно из решающих условий, которые обеспечивают победу в бою, - </a:t>
            </a: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воинская дисциплина</a:t>
            </a:r>
            <a:r>
              <a:rPr lang="ru-RU" dirty="0" smtClean="0"/>
              <a:t>. </a:t>
            </a:r>
            <a:r>
              <a:rPr lang="ru-RU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Дисциплина</a:t>
            </a:r>
            <a:r>
              <a:rPr lang="ru-RU" dirty="0" smtClean="0"/>
              <a:t> есть определённый порядок поведения людей, отвечающий сложившимся в обществе нормами права и морали, а также требованиям какой-либо организации. Различают дисциплину государственную, трудовую, воинскую, техническую и т.д..</a:t>
            </a:r>
            <a:endParaRPr lang="ru-RU" dirty="0"/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928688"/>
            <a:ext cx="8858250" cy="52482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i="1" u="sng" smtClean="0">
                <a:solidFill>
                  <a:srgbClr val="7030A0"/>
                </a:solidFill>
              </a:rPr>
              <a:t>Под </a:t>
            </a:r>
            <a:r>
              <a:rPr lang="ru-RU" sz="2400" b="1" i="1" u="sng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воинской дисциплиной</a:t>
            </a:r>
            <a:r>
              <a:rPr lang="ru-RU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b="1" smtClean="0">
                <a:solidFill>
                  <a:srgbClr val="7030A0"/>
                </a:solidFill>
              </a:rPr>
              <a:t>понимается строгое и точное соблюдение всеми военнослужащими порядка и правил, установленных законами РФ, общевоинскими уставами Вооружённых Сил РФ и приказами командиров (начальников). </a:t>
            </a:r>
          </a:p>
          <a:p>
            <a:pPr eaLnBrk="1" hangingPunct="1">
              <a:defRPr/>
            </a:pPr>
            <a:r>
              <a:rPr lang="ru-RU" sz="2400" b="1" smtClean="0">
                <a:solidFill>
                  <a:srgbClr val="FF0000"/>
                </a:solidFill>
              </a:rPr>
              <a:t>Значение и роль</a:t>
            </a:r>
            <a:r>
              <a:rPr lang="ru-RU" sz="2400" i="1" smtClean="0">
                <a:solidFill>
                  <a:srgbClr val="FF0000"/>
                </a:solidFill>
              </a:rPr>
              <a:t> </a:t>
            </a:r>
            <a:r>
              <a:rPr lang="ru-RU" sz="2400" smtClean="0"/>
              <a:t>воинской дисциплины в современных условиях возрастают. </a:t>
            </a:r>
            <a:r>
              <a:rPr lang="ru-RU" sz="2400" b="1" smtClean="0">
                <a:solidFill>
                  <a:srgbClr val="FF0000"/>
                </a:solidFill>
              </a:rPr>
              <a:t>Это связано</a:t>
            </a:r>
            <a:r>
              <a:rPr lang="ru-RU" sz="2400" smtClean="0">
                <a:solidFill>
                  <a:srgbClr val="FF0000"/>
                </a:solidFill>
              </a:rPr>
              <a:t> </a:t>
            </a:r>
            <a:r>
              <a:rPr lang="ru-RU" sz="2400" smtClean="0"/>
              <a:t>прежде всего с необходимостью согласованных и быстрых действий воинов, подразделений и частей в условиях частных изменений обстановки, больших физических и моральных нагрузок. Поэтому </a:t>
            </a:r>
            <a:r>
              <a:rPr lang="ru-RU" sz="2400" b="1" u="sng" smtClean="0">
                <a:solidFill>
                  <a:srgbClr val="FF0000"/>
                </a:solidFill>
              </a:rPr>
              <a:t>каждый военнослужащий обязан</a:t>
            </a:r>
            <a:r>
              <a:rPr lang="ru-RU" sz="2400" u="sng" smtClean="0">
                <a:solidFill>
                  <a:srgbClr val="FF0000"/>
                </a:solidFill>
              </a:rPr>
              <a:t> </a:t>
            </a:r>
            <a:r>
              <a:rPr lang="ru-RU" sz="2400" smtClean="0"/>
              <a:t>быть не только честным и храбрым, но и дисциплинированным. Без крепкой воинской дисциплины и безупречной исполнительности невозможно овладеть современными приемами ведения боевых действий, новейшим оружием и сложной военной техникой.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8" name="Заголовок 1"/>
          <p:cNvSpPr>
            <a:spLocks noGrp="1"/>
          </p:cNvSpPr>
          <p:nvPr>
            <p:ph type="ctrTitle"/>
          </p:nvPr>
        </p:nvSpPr>
        <p:spPr>
          <a:xfrm>
            <a:off x="611188" y="549275"/>
            <a:ext cx="7772400" cy="1470025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Военнослужащий – специалист, в совершенстве владеющий оружием и военной техникой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9459" name="Picture 2" descr="http://xn--80ajheucmejd1d.xn--p1ai/uploads/posts/177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133600"/>
            <a:ext cx="646747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2" name="Содержимое 2"/>
          <p:cNvSpPr>
            <a:spLocks noGrp="1"/>
          </p:cNvSpPr>
          <p:nvPr>
            <p:ph sz="quarter" idx="1"/>
          </p:nvPr>
        </p:nvSpPr>
        <p:spPr>
          <a:xfrm>
            <a:off x="179388" y="1527175"/>
            <a:ext cx="8964612" cy="492601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  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Сегодня в Вооружённых Силах РФ существует большое количество специальностей, по которой производят подготовку личного состава. Процесс обучения осуществляют в системе боевой подготовки войск. </a:t>
            </a:r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Руководящий принцип этой подготовки: 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«Учить войска тому, что необходимо на войне»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Главная цель боевой подготовки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– научить военнослужащих мастерскому обращению с оружием и боевой техникой, умелому выполнению обязанностей в сложных условиях обстановки, в разное время года, суток и в любую погоду, на разнообразной местности.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/>
              <a:t>Боевая подготовка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sz="quarter" idx="1"/>
          </p:nvPr>
        </p:nvSpPr>
        <p:spPr>
          <a:xfrm>
            <a:off x="642938" y="1428750"/>
            <a:ext cx="7886700" cy="435133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Боевая подготовка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включает в себя учения, боевые стрельбы, занятия, тренировки и др. . В ходе её военнослужащие изучают теоретические вопросы и осваивают практические навыки по тактической, огневой, строевой, технической подготовке, изучают уставы Вооружённых СИЛ РФ и другие дисциплины.  </a:t>
            </a:r>
          </a:p>
        </p:txBody>
      </p:sp>
      <p:pic>
        <p:nvPicPr>
          <p:cNvPr id="21507" name="Picture 2" descr="http://mil.spbsut.ru/wp-content/uploads/2013/05/DSC003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4149725"/>
            <a:ext cx="3741737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 descr="http://mil.ru/images/upload/2015/10_9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4265613"/>
            <a:ext cx="388937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10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Тема10</Template>
  <TotalTime>328</TotalTime>
  <Words>777</Words>
  <Application>Microsoft Office PowerPoint</Application>
  <PresentationFormat>Экран (4:3)</PresentationFormat>
  <Paragraphs>43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3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Calibri Light</vt:lpstr>
      <vt:lpstr>Calibri</vt:lpstr>
      <vt:lpstr>Times New Roman</vt:lpstr>
      <vt:lpstr>Wingdings</vt:lpstr>
      <vt:lpstr>Тема10</vt:lpstr>
      <vt:lpstr>Тема10</vt:lpstr>
      <vt:lpstr>Тема10</vt:lpstr>
      <vt:lpstr>«Военнослужащий – патриот, с честью и достоинством несущий звание защитника Отечества и специалист, в совершенстве владеющий оружием и военной техникой»</vt:lpstr>
      <vt:lpstr>Русский военный теоретик и педагог М.И.Драгомиров (1830-1905) изложил главные требования к солдату:</vt:lpstr>
      <vt:lpstr>Слайд 3</vt:lpstr>
      <vt:lpstr>У российских воинов патриотизм проявляется прежде всего в верности воинскому долгу, высокой дисциплине и преданности Отечеству.</vt:lpstr>
      <vt:lpstr>Слайд 5</vt:lpstr>
      <vt:lpstr>Слайд 6</vt:lpstr>
      <vt:lpstr>Военнослужащий – специалист, в совершенстве владеющий оружием и военной техникой </vt:lpstr>
      <vt:lpstr>Слайд 8</vt:lpstr>
      <vt:lpstr>Боевая подготовка</vt:lpstr>
      <vt:lpstr>Тактическая подготовка</vt:lpstr>
      <vt:lpstr>Огневая подготовка</vt:lpstr>
      <vt:lpstr>Слайд 12</vt:lpstr>
      <vt:lpstr>Физическая подготовка</vt:lpstr>
      <vt:lpstr>Техническая подготовка</vt:lpstr>
      <vt:lpstr>Общевоинские уставы</vt:lpstr>
      <vt:lpstr>Слайд 16</vt:lpstr>
      <vt:lpstr>Источники: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</cp:lastModifiedBy>
  <cp:revision>35</cp:revision>
  <dcterms:created xsi:type="dcterms:W3CDTF">2017-02-22T14:13:09Z</dcterms:created>
  <dcterms:modified xsi:type="dcterms:W3CDTF">2017-06-12T19:58:05Z</dcterms:modified>
</cp:coreProperties>
</file>