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409BB-F755-4D66-AA2D-9735E01A2FFE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3483C-80C7-4520-ACAF-084FB95541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Whose    ________ is this?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_________   _________ are these?</a:t>
            </a: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ru-RU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924944"/>
            <a:ext cx="1490464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924944"/>
            <a:ext cx="374441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children</a:t>
            </a:r>
            <a:endParaRPr lang="ru-RU" sz="3200" dirty="0"/>
          </a:p>
        </p:txBody>
      </p:sp>
      <p:pic>
        <p:nvPicPr>
          <p:cNvPr id="22530" name="Picture 2" descr="http://officeman.ua/upload/iblock/4e9/4e905a4fbc78ef2f3027df88b4d623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3303240" cy="3303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____________ watch is this?</a:t>
            </a:r>
          </a:p>
          <a:p>
            <a:endParaRPr lang="en-US" b="1" dirty="0">
              <a:latin typeface="Aharoni" pitchFamily="2" charset="-79"/>
              <a:cs typeface="Aharoni" pitchFamily="2" charset="-79"/>
            </a:endParaRPr>
          </a:p>
          <a:p>
            <a:endParaRPr lang="en-US" b="1" dirty="0" smtClean="0">
              <a:latin typeface="Aharoni" pitchFamily="2" charset="-79"/>
              <a:cs typeface="Aharoni" pitchFamily="2" charset="-79"/>
            </a:endParaRPr>
          </a:p>
          <a:p>
            <a:endParaRPr lang="ru-RU" b="1" dirty="0">
              <a:cs typeface="Aharoni" pitchFamily="2" charset="-79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3068960"/>
            <a:ext cx="187220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24128" y="3212976"/>
            <a:ext cx="2520280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Mike</a:t>
            </a:r>
            <a:endParaRPr lang="ru-RU" sz="4400" dirty="0"/>
          </a:p>
        </p:txBody>
      </p:sp>
      <p:pic>
        <p:nvPicPr>
          <p:cNvPr id="1026" name="Picture 2" descr="http://mobiltelefon.ru/photo/march15/08/huawei_watch_press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80928"/>
            <a:ext cx="2376265" cy="216193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en-US" dirty="0" smtClean="0"/>
              <a:t>_________  bicycle    is  this?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99695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2924944"/>
            <a:ext cx="149046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Linda</a:t>
            </a:r>
            <a:endParaRPr lang="ru-RU" sz="3200" dirty="0"/>
          </a:p>
        </p:txBody>
      </p:sp>
      <p:pic>
        <p:nvPicPr>
          <p:cNvPr id="15362" name="Picture 2" descr="http://www.e-stal.ru/citynews/wp-content/uploads/2014/06/0_19127_73bc3fbf_ori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3"/>
            <a:ext cx="2448271" cy="20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_______   ____________  is this?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35699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3356992"/>
            <a:ext cx="1994520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Kate and Pete</a:t>
            </a:r>
            <a:endParaRPr lang="ru-RU" sz="3200" dirty="0"/>
          </a:p>
        </p:txBody>
      </p:sp>
      <p:pic>
        <p:nvPicPr>
          <p:cNvPr id="16386" name="Picture 2" descr="http://87.r.photoshare.ru/00870/0084cc82f66bec412b4650abb7c339a50db596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2962691"/>
            <a:ext cx="2952328" cy="3058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Aharoni" pitchFamily="2" charset="-79"/>
                <a:cs typeface="Aharoni" pitchFamily="2" charset="-79"/>
              </a:rPr>
              <a:t>__________   ___________  is this?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3284984"/>
            <a:ext cx="1440160" cy="1562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2924944"/>
            <a:ext cx="352839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</a:t>
            </a:r>
            <a:r>
              <a:rPr lang="en-US" sz="3200" dirty="0" smtClean="0"/>
              <a:t>he children</a:t>
            </a:r>
            <a:endParaRPr lang="ru-RU" sz="3200" dirty="0"/>
          </a:p>
        </p:txBody>
      </p:sp>
      <p:pic>
        <p:nvPicPr>
          <p:cNvPr id="17410" name="Picture 2" descr="http://pngimg.com/upload/book_PNG21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80928"/>
            <a:ext cx="2700808" cy="2538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_______  ________     is this?</a:t>
            </a: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ru-RU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2636912"/>
            <a:ext cx="2858616" cy="1634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My friends</a:t>
            </a:r>
            <a:endParaRPr lang="ru-RU" sz="3200" dirty="0"/>
          </a:p>
        </p:txBody>
      </p:sp>
      <p:pic>
        <p:nvPicPr>
          <p:cNvPr id="18434" name="Picture 2" descr="http://www.hdtv.ru/uploads/posts/2010-05/1273653741_sharp_lc-42dh77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2204864"/>
            <a:ext cx="3103907" cy="2252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________    ___________   are   these?</a:t>
            </a: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ru-RU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573016"/>
            <a:ext cx="115212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780928"/>
            <a:ext cx="2808312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the boys</a:t>
            </a:r>
            <a:endParaRPr lang="ru-RU" sz="3200" dirty="0"/>
          </a:p>
        </p:txBody>
      </p:sp>
      <p:pic>
        <p:nvPicPr>
          <p:cNvPr id="19458" name="Picture 2" descr="http://www.kinocafe.ru/blog/images/three_guit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788407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 ________   __________ are these?</a:t>
            </a: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ru-RU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6450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2780928"/>
            <a:ext cx="2592288" cy="2066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m</a:t>
            </a:r>
            <a:r>
              <a:rPr lang="en-US" sz="3200" dirty="0" smtClean="0"/>
              <a:t>y friends</a:t>
            </a:r>
            <a:endParaRPr lang="ru-RU" sz="3200" dirty="0"/>
          </a:p>
        </p:txBody>
      </p:sp>
      <p:pic>
        <p:nvPicPr>
          <p:cNvPr id="20484" name="Picture 4" descr="http://itcrumbs.ru/wp-content/uploads/2015/12/%D1%81%D0%BA%D0%B0%D1%87%D0%B0%D0%BD%D0%BD%D1%8B%D0%B5-%D1%84%D0%B0%D0%B9%D0%BB%D1%8B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08920"/>
            <a:ext cx="4943872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________    __________ are these?</a:t>
            </a: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endParaRPr lang="en-US" dirty="0">
              <a:latin typeface="Aharoni" pitchFamily="2" charset="-79"/>
              <a:cs typeface="Aharoni" pitchFamily="2" charset="-79"/>
            </a:endParaRPr>
          </a:p>
          <a:p>
            <a:endParaRPr lang="ru-RU" dirty="0"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5730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2996952"/>
            <a:ext cx="3096344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Tony </a:t>
            </a:r>
            <a:endParaRPr lang="ru-RU" sz="3200" dirty="0"/>
          </a:p>
        </p:txBody>
      </p:sp>
      <p:pic>
        <p:nvPicPr>
          <p:cNvPr id="21506" name="Picture 2" descr="http://www.stihi.ru/pics/2016/05/28/3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3977404" cy="24160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Whose    ________ is this?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Whose    ________ is this?</dc:title>
  <dc:creator>у</dc:creator>
  <cp:lastModifiedBy>у</cp:lastModifiedBy>
  <cp:revision>13</cp:revision>
  <dcterms:created xsi:type="dcterms:W3CDTF">2016-10-30T14:45:00Z</dcterms:created>
  <dcterms:modified xsi:type="dcterms:W3CDTF">2016-10-30T16:54:35Z</dcterms:modified>
</cp:coreProperties>
</file>