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6" r:id="rId2"/>
    <p:sldId id="278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9" r:id="rId18"/>
    <p:sldId id="280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0000FF"/>
    <a:srgbClr val="00FF00"/>
    <a:srgbClr val="3366FF"/>
    <a:srgbClr val="FF33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19250" y="2693988"/>
            <a:ext cx="5903913" cy="152717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156325" y="4365625"/>
            <a:ext cx="2771775" cy="2159000"/>
          </a:xfrm>
        </p:spPr>
        <p:txBody>
          <a:bodyPr/>
          <a:lstStyle>
            <a:lvl1pPr marL="0" indent="0" algn="ctr">
              <a:buFont typeface="Webdings" pitchFamily="18" charset="2"/>
              <a:buNone/>
              <a:defRPr sz="1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E9D2-69F5-49EC-BAD7-FF96F36F8D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735263" y="5149850"/>
            <a:ext cx="3671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99FF33"/>
                </a:solidFill>
              </a:rPr>
              <a:t>Просмотр</a:t>
            </a:r>
          </a:p>
        </p:txBody>
      </p:sp>
      <p:sp>
        <p:nvSpPr>
          <p:cNvPr id="19468" name="Rectangle 1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843213" y="4797425"/>
            <a:ext cx="3457575" cy="936625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46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4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4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46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EC930-2067-4EB8-9054-A3C2503648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33375"/>
            <a:ext cx="2057400" cy="5832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19800" cy="5832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BDE80-CADD-4DBB-9145-57C136FDC7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7C5FF-6119-4F76-B941-3E27802329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9E5FC-8F7A-463F-ACEF-8FB168F7D0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E2B79-C5BE-4FBA-AA71-3571724BEA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13EC0-08D5-45DA-90A8-889C2961B6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3732-9840-4DEA-BEAB-5A896AA894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FC3F5-B5A2-4F3E-B690-02B12FFE68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3B097-6181-4AE6-916C-C0E37FF06A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90C05-1423-4E1D-8FA2-5096FD3B70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79388" y="293688"/>
            <a:ext cx="8785225" cy="6159500"/>
          </a:xfrm>
          <a:prstGeom prst="roundRect">
            <a:avLst>
              <a:gd name="adj" fmla="val 4741"/>
            </a:avLst>
          </a:prstGeom>
          <a:solidFill>
            <a:schemeClr val="accent1">
              <a:alpha val="80000"/>
            </a:schemeClr>
          </a:solidFill>
          <a:ln w="57150">
            <a:solidFill>
              <a:srgbClr val="66CCFF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33375"/>
            <a:ext cx="82296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3CD0F78-7E84-4098-BB50-3BBC970169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animBg="1"/>
      <p:bldP spid="3074" grpId="0"/>
      <p:bldP spid="3075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hlink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Font typeface="Webdings" pitchFamily="18" charset="2"/>
        <a:buBlip>
          <a:blip r:embed="rId14"/>
        </a:buBlip>
        <a:defRPr sz="20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50000"/>
        <a:buFont typeface="Wingdings" pitchFamily="2" charset="2"/>
        <a:buBlip>
          <a:blip r:embed="rId15"/>
        </a:buBlip>
        <a:defRPr>
          <a:solidFill>
            <a:srgbClr val="0000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6"/>
        </a:buBlip>
        <a:defRPr sz="1600">
          <a:solidFill>
            <a:srgbClr val="0000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Arial" charset="0"/>
        <a:buBlip>
          <a:blip r:embed="rId17"/>
        </a:buBlip>
        <a:defRPr sz="1400">
          <a:solidFill>
            <a:srgbClr val="0000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Arial" charset="0"/>
        <a:buBlip>
          <a:blip r:embed="rId18"/>
        </a:buBlip>
        <a:defRPr sz="1400">
          <a:solidFill>
            <a:srgbClr val="0000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Arial" charset="0"/>
        <a:buBlip>
          <a:blip r:embed="rId18"/>
        </a:buBlip>
        <a:defRPr sz="14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Arial" charset="0"/>
        <a:buBlip>
          <a:blip r:embed="rId18"/>
        </a:buBlip>
        <a:defRPr sz="14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Arial" charset="0"/>
        <a:buBlip>
          <a:blip r:embed="rId18"/>
        </a:buBlip>
        <a:defRPr sz="14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Arial" charset="0"/>
        <a:buBlip>
          <a:blip r:embed="rId18"/>
        </a:buBlip>
        <a:defRPr sz="1400">
          <a:solidFill>
            <a:srgbClr val="000099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772816"/>
            <a:ext cx="8856984" cy="2088232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«Знатоки географии»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3429000"/>
            <a:ext cx="6400800" cy="57606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00FFCC"/>
                </a:solidFill>
                <a:latin typeface="Monotype Corsiva" pitchFamily="66" charset="0"/>
              </a:rPr>
              <a:t>Внеклассное мероприятие для 7 класса.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520700"/>
            <a:ext cx="8229600" cy="247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dirty="0" smtClean="0"/>
              <a:t>Море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dirty="0" smtClean="0"/>
              <a:t>без берегов 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22313" y="3702050"/>
            <a:ext cx="759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000" b="1">
                <a:solidFill>
                  <a:srgbClr val="FF3399"/>
                </a:solidFill>
              </a:rPr>
              <a:t>Саргассово </a:t>
            </a:r>
            <a:br>
              <a:rPr lang="ru-RU" sz="4000" b="1">
                <a:solidFill>
                  <a:srgbClr val="FF3399"/>
                </a:solidFill>
              </a:rPr>
            </a:br>
            <a:r>
              <a:rPr lang="ru-RU" sz="4000" b="1">
                <a:solidFill>
                  <a:srgbClr val="FF3399"/>
                </a:solidFill>
              </a:rPr>
              <a:t>в Атлантическом океане</a:t>
            </a:r>
            <a:r>
              <a:rPr lang="ru-RU" sz="40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331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555625"/>
            <a:ext cx="8229600" cy="33051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 smtClean="0"/>
              <a:t>Море мертвых глубин?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96875" y="3789363"/>
            <a:ext cx="82073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3399"/>
                </a:solidFill>
              </a:rPr>
              <a:t>Черное. Начиная со 125 – 200  м. </a:t>
            </a:r>
            <a:br>
              <a:rPr lang="ru-RU" sz="2800" b="1">
                <a:solidFill>
                  <a:srgbClr val="FF3399"/>
                </a:solidFill>
              </a:rPr>
            </a:br>
            <a:r>
              <a:rPr lang="ru-RU" sz="2800" b="1">
                <a:solidFill>
                  <a:srgbClr val="FF3399"/>
                </a:solidFill>
              </a:rPr>
              <a:t>вода отравлена сероводородом. </a:t>
            </a:r>
            <a:br>
              <a:rPr lang="ru-RU" sz="2800" b="1">
                <a:solidFill>
                  <a:srgbClr val="FF3399"/>
                </a:solidFill>
              </a:rPr>
            </a:br>
            <a:r>
              <a:rPr lang="ru-RU" sz="2800" b="1">
                <a:solidFill>
                  <a:srgbClr val="FF3399"/>
                </a:solidFill>
              </a:rPr>
              <a:t>Его выделяют особые бактерии. </a:t>
            </a:r>
            <a:br>
              <a:rPr lang="ru-RU" sz="2800" b="1">
                <a:solidFill>
                  <a:srgbClr val="FF3399"/>
                </a:solidFill>
              </a:rPr>
            </a:br>
            <a:r>
              <a:rPr lang="ru-RU" sz="2800" b="1">
                <a:solidFill>
                  <a:srgbClr val="FF3399"/>
                </a:solidFill>
              </a:rPr>
              <a:t>Они одни населяют глубины.</a:t>
            </a:r>
            <a:r>
              <a:rPr lang="ru-RU" sz="28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434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66700"/>
            <a:ext cx="8229600" cy="30908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6600" dirty="0" smtClean="0"/>
              <a:t>Водопад на реке Замбези, открытый Давидом Ливингстоном? 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771775" y="5157788"/>
            <a:ext cx="3406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800">
                <a:solidFill>
                  <a:srgbClr val="FF3399"/>
                </a:solidFill>
              </a:rPr>
              <a:t>Виктория </a:t>
            </a:r>
          </a:p>
        </p:txBody>
      </p:sp>
      <p:sp>
        <p:nvSpPr>
          <p:cNvPr id="1536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229600" cy="30241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 smtClean="0"/>
              <a:t>У этой реки разноцветные притоки? 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344613" y="4205288"/>
            <a:ext cx="6756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000" b="1">
                <a:solidFill>
                  <a:srgbClr val="FF3399"/>
                </a:solidFill>
              </a:rPr>
              <a:t>Нил</a:t>
            </a:r>
            <a:r>
              <a:rPr lang="ru-RU" sz="4000">
                <a:solidFill>
                  <a:srgbClr val="FF3399"/>
                </a:solidFill>
              </a:rPr>
              <a:t> </a:t>
            </a:r>
            <a:r>
              <a:rPr lang="ru-RU" sz="4000" b="1">
                <a:solidFill>
                  <a:srgbClr val="FF3399"/>
                </a:solidFill>
              </a:rPr>
              <a:t>с притоками </a:t>
            </a:r>
            <a:br>
              <a:rPr lang="ru-RU" sz="4000" b="1">
                <a:solidFill>
                  <a:srgbClr val="FF3399"/>
                </a:solidFill>
              </a:rPr>
            </a:br>
            <a:r>
              <a:rPr lang="ru-RU" sz="4000" b="1">
                <a:solidFill>
                  <a:srgbClr val="FF3399"/>
                </a:solidFill>
              </a:rPr>
              <a:t>Белый и Голубой Нил</a:t>
            </a:r>
            <a:r>
              <a:rPr lang="ru-RU" sz="40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638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338138"/>
            <a:ext cx="8229600" cy="31623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smtClean="0"/>
              <a:t>В Африке они носят название вади , в Австралии – крики 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55650" y="3500438"/>
            <a:ext cx="7993063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>
                <a:solidFill>
                  <a:srgbClr val="FF3399"/>
                </a:solidFill>
              </a:rPr>
              <a:t>Реки текущие в пустынях и полупустынях. </a:t>
            </a:r>
            <a:br>
              <a:rPr lang="ru-RU" sz="2800" b="1">
                <a:solidFill>
                  <a:srgbClr val="FF3399"/>
                </a:solidFill>
              </a:rPr>
            </a:br>
            <a:r>
              <a:rPr lang="ru-RU" sz="2800" b="1">
                <a:solidFill>
                  <a:srgbClr val="FF3399"/>
                </a:solidFill>
              </a:rPr>
              <a:t>В них периодически не бывает воды. </a:t>
            </a:r>
            <a:br>
              <a:rPr lang="ru-RU" sz="2800" b="1">
                <a:solidFill>
                  <a:srgbClr val="FF3399"/>
                </a:solidFill>
              </a:rPr>
            </a:br>
            <a:r>
              <a:rPr lang="ru-RU" sz="2800" b="1">
                <a:solidFill>
                  <a:srgbClr val="FF3399"/>
                </a:solidFill>
              </a:rPr>
              <a:t>Вода бывает только после редко </a:t>
            </a:r>
            <a:br>
              <a:rPr lang="ru-RU" sz="2800" b="1">
                <a:solidFill>
                  <a:srgbClr val="FF3399"/>
                </a:solidFill>
              </a:rPr>
            </a:br>
            <a:r>
              <a:rPr lang="ru-RU" sz="2800" b="1">
                <a:solidFill>
                  <a:srgbClr val="FF3399"/>
                </a:solidFill>
              </a:rPr>
              <a:t>выпадающих обильных дождей</a:t>
            </a:r>
            <a:r>
              <a:rPr lang="ru-RU" sz="28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741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46088" y="115888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000" dirty="0" smtClean="0"/>
              <a:t>Единственная страна в мире, занимающая целый континент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916238" y="5062538"/>
            <a:ext cx="3443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>
                <a:solidFill>
                  <a:srgbClr val="FF3399"/>
                </a:solidFill>
              </a:rPr>
              <a:t>Австралия</a:t>
            </a:r>
            <a:r>
              <a:rPr lang="ru-RU" sz="40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2048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88913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dirty="0" smtClean="0"/>
              <a:t>Город на полуострове Аттика на реке </a:t>
            </a:r>
            <a:r>
              <a:rPr lang="ru-RU" sz="5400" dirty="0" err="1" smtClean="0"/>
              <a:t>Каприсос</a:t>
            </a:r>
            <a:r>
              <a:rPr lang="ru-RU" sz="5400" dirty="0" smtClean="0"/>
              <a:t>. Сердце древнего города Акрополь 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341688" y="4652963"/>
            <a:ext cx="2454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000" b="1">
                <a:solidFill>
                  <a:srgbClr val="FF3399"/>
                </a:solidFill>
              </a:rPr>
              <a:t>Афины</a:t>
            </a:r>
            <a:r>
              <a:rPr lang="ru-RU" sz="40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2150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91264" cy="791369"/>
          </a:xfrm>
        </p:spPr>
        <p:txBody>
          <a:bodyPr/>
          <a:lstStyle/>
          <a:p>
            <a:r>
              <a:rPr lang="ru-RU" sz="3600" dirty="0" smtClean="0"/>
              <a:t>3 тур – «Загадочные страны»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5082"/>
          </a:xfrm>
        </p:spPr>
        <p:txBody>
          <a:bodyPr/>
          <a:lstStyle/>
          <a:p>
            <a:r>
              <a:rPr lang="ru-RU" dirty="0"/>
              <a:t>Каждая команда получает конверт с буквами, из которых надо сложить название </a:t>
            </a:r>
            <a:r>
              <a:rPr lang="ru-RU" dirty="0" smtClean="0"/>
              <a:t>страны.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3231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719361"/>
          </a:xfrm>
        </p:spPr>
        <p:txBody>
          <a:bodyPr/>
          <a:lstStyle/>
          <a:p>
            <a:r>
              <a:rPr lang="ru-RU" sz="3600" dirty="0" smtClean="0"/>
              <a:t>4 тур – «</a:t>
            </a:r>
            <a:r>
              <a:rPr lang="ru-RU" sz="3600" dirty="0" err="1" smtClean="0"/>
              <a:t>Геологика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08912" cy="5400600"/>
          </a:xfrm>
        </p:spPr>
        <p:txBody>
          <a:bodyPr/>
          <a:lstStyle/>
          <a:p>
            <a:r>
              <a:rPr lang="ru-RU" sz="2400" dirty="0" smtClean="0"/>
              <a:t> теплый</a:t>
            </a:r>
            <a:r>
              <a:rPr lang="ru-RU" sz="2400" dirty="0"/>
              <a:t>, холодный, звездный, кислотный, слепой, грибной, частый, затяжной, проливной.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золотой</a:t>
            </a:r>
            <a:r>
              <a:rPr lang="ru-RU" sz="2400" dirty="0"/>
              <a:t>, сахарный, крупный, мелкий, речной, морской.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звездный</a:t>
            </a:r>
            <a:r>
              <a:rPr lang="ru-RU" sz="2400" dirty="0"/>
              <a:t>, веселый, холодный, теплый, сильный, слабый, порывистый, резкий, южный, северный, северо-западный.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снежная</a:t>
            </a:r>
            <a:r>
              <a:rPr lang="ru-RU" sz="2400" dirty="0"/>
              <a:t>, пыльная, песчаная, разрушительная.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метеоритный</a:t>
            </a:r>
            <a:r>
              <a:rPr lang="ru-RU" sz="2400" dirty="0"/>
              <a:t>, транспортный, финансовый, воздушный, людской, дождевой, водный, грязевой, речной. </a:t>
            </a:r>
            <a:endParaRPr lang="ru-RU" sz="2400" dirty="0" smtClean="0"/>
          </a:p>
          <a:p>
            <a:r>
              <a:rPr lang="ru-RU" sz="2400" dirty="0"/>
              <a:t>материковый, вулканический, песчаный, коралловый, морской, необитаемый.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516604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живая, мертвая, огненная, жесткая, мягкая, мутная, прозрачная, стоячая, проточная, пресная, соленая, минеральная, </a:t>
            </a:r>
            <a:r>
              <a:rPr lang="ru-RU" dirty="0" smtClean="0"/>
              <a:t>газированная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молочная</a:t>
            </a:r>
            <a:r>
              <a:rPr lang="ru-RU" dirty="0"/>
              <a:t>, подземная, бурная, спокойная, широкая, узкая, извилистая, горная, сплавная, </a:t>
            </a:r>
            <a:r>
              <a:rPr lang="ru-RU" dirty="0" smtClean="0"/>
              <a:t>судоходная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/>
              <a:t>звуковая</a:t>
            </a:r>
            <a:r>
              <a:rPr lang="ru-RU" dirty="0"/>
              <a:t>, световая, воздушная, взрывная, ударная, магнитная, морская, сейсмическая. </a:t>
            </a:r>
          </a:p>
          <a:p>
            <a:r>
              <a:rPr lang="ru-RU" dirty="0"/>
              <a:t> </a:t>
            </a:r>
            <a:r>
              <a:rPr lang="ru-RU" dirty="0" smtClean="0"/>
              <a:t>политическое</a:t>
            </a:r>
            <a:r>
              <a:rPr lang="ru-RU" dirty="0"/>
              <a:t>, научное, плавное, быстрое, морское, теплое, холодное, стоковое, </a:t>
            </a:r>
          </a:p>
          <a:p>
            <a:r>
              <a:rPr lang="ru-RU" dirty="0"/>
              <a:t> </a:t>
            </a:r>
            <a:r>
              <a:rPr lang="ru-RU" dirty="0" smtClean="0"/>
              <a:t>нервная</a:t>
            </a:r>
            <a:r>
              <a:rPr lang="ru-RU" dirty="0"/>
              <a:t>, благодатная, подготовленная, плодородная, рыхлая, влажная, песчаная, черноземная.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262583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075240" cy="935385"/>
          </a:xfrm>
        </p:spPr>
        <p:txBody>
          <a:bodyPr/>
          <a:lstStyle/>
          <a:p>
            <a:r>
              <a:rPr lang="ru-RU" sz="3600" dirty="0" smtClean="0"/>
              <a:t>1 тур - «Разминка»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147248" cy="4753074"/>
          </a:xfrm>
        </p:spPr>
        <p:txBody>
          <a:bodyPr/>
          <a:lstStyle/>
          <a:p>
            <a:r>
              <a:rPr lang="ru-RU" dirty="0"/>
              <a:t>1.Как называется сборник  географических карт? </a:t>
            </a:r>
          </a:p>
          <a:p>
            <a:r>
              <a:rPr lang="ru-RU" dirty="0"/>
              <a:t>2.Назовите самую длинную параллель  земли? </a:t>
            </a:r>
          </a:p>
          <a:p>
            <a:r>
              <a:rPr lang="ru-RU" dirty="0"/>
              <a:t>3.Как называется линия, до которой нельзя дойти?  </a:t>
            </a:r>
          </a:p>
          <a:p>
            <a:r>
              <a:rPr lang="ru-RU" dirty="0"/>
              <a:t>4.Прибор для измерения азимута?  </a:t>
            </a:r>
          </a:p>
          <a:p>
            <a:r>
              <a:rPr lang="ru-RU" dirty="0"/>
              <a:t>5.Модель земли? </a:t>
            </a:r>
            <a:endParaRPr lang="ru-RU" dirty="0" smtClean="0"/>
          </a:p>
          <a:p>
            <a:r>
              <a:rPr lang="ru-RU" dirty="0" smtClean="0"/>
              <a:t>6. Море песка – это …</a:t>
            </a:r>
          </a:p>
          <a:p>
            <a:r>
              <a:rPr lang="ru-RU" dirty="0" smtClean="0"/>
              <a:t>7. Северянин, подаривший имя мороженому на палочке. Это - ..</a:t>
            </a:r>
          </a:p>
          <a:p>
            <a:r>
              <a:rPr lang="ru-RU" dirty="0" smtClean="0"/>
              <a:t>8. Осадки для лыжников- это …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95564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5 тур – «Отгадай, кто я?»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7090"/>
          </a:xfrm>
        </p:spPr>
        <p:txBody>
          <a:bodyPr/>
          <a:lstStyle/>
          <a:p>
            <a:r>
              <a:rPr lang="ru-RU" sz="2400" dirty="0"/>
              <a:t>1.	Название ее произошло от слова «</a:t>
            </a:r>
            <a:r>
              <a:rPr lang="ru-RU" sz="2400" dirty="0" err="1"/>
              <a:t>амасуну</a:t>
            </a:r>
            <a:r>
              <a:rPr lang="ru-RU" sz="2400" dirty="0"/>
              <a:t>», которое на индейском языке означает «большая вода» </a:t>
            </a:r>
          </a:p>
          <a:p>
            <a:r>
              <a:rPr lang="ru-RU" sz="2400" dirty="0"/>
              <a:t>2.	Этот водопад, открыт в 1935 г. венесуэльским летчиком и на звании его именем. </a:t>
            </a:r>
          </a:p>
          <a:p>
            <a:r>
              <a:rPr lang="ru-RU" sz="2400" dirty="0"/>
              <a:t>3.	Он назван по скале на европейской стороне пролива. </a:t>
            </a:r>
          </a:p>
          <a:p>
            <a:r>
              <a:rPr lang="ru-RU" sz="2400" dirty="0"/>
              <a:t>4.	С тибетского языка это название переводится, как «богиня - мать Земли». </a:t>
            </a:r>
          </a:p>
          <a:p>
            <a:r>
              <a:rPr lang="ru-RU" sz="2400" dirty="0"/>
              <a:t>5.	Это название образовалось из двух английских слов, переводится как «течение из залива».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428596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80920" cy="5760640"/>
          </a:xfrm>
        </p:spPr>
        <p:txBody>
          <a:bodyPr/>
          <a:lstStyle/>
          <a:p>
            <a:r>
              <a:rPr lang="ru-RU" sz="2400" dirty="0"/>
              <a:t>6.	Это место в противоположность с окружающей территорией названо «зелёной страной». </a:t>
            </a:r>
          </a:p>
          <a:p>
            <a:r>
              <a:rPr lang="ru-RU" sz="2400" dirty="0"/>
              <a:t>7.	Какое название, в переводе с якутского языка означает «море», «большая глубокая вода». </a:t>
            </a:r>
          </a:p>
          <a:p>
            <a:r>
              <a:rPr lang="ru-RU" sz="2400" dirty="0"/>
              <a:t>8.	Это название образовалось от инкского «анта», что означает - «медь». </a:t>
            </a:r>
          </a:p>
          <a:p>
            <a:r>
              <a:rPr lang="ru-RU" sz="2400" dirty="0"/>
              <a:t>9.	В основе этого названия лежит слово из романского языка, на котором разговаривали в древней Италии, и означает «дым». </a:t>
            </a:r>
          </a:p>
          <a:p>
            <a:r>
              <a:rPr lang="ru-RU" sz="2400" dirty="0"/>
              <a:t>10.	По безводной пустыне идет караван. Неожиданно впереди появляется большое озеро. Уставшие путешественники спешат к нему... Но проходит немного времени, и озеро исчезает. Как называется это явление? Где оно встречается?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871531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75561" y="1268760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7200" dirty="0" smtClean="0"/>
              <a:t>Самый жаркий материк земли</a:t>
            </a:r>
            <a:r>
              <a:rPr lang="ru-RU" sz="7200" i="1" dirty="0" smtClean="0"/>
              <a:t>?</a:t>
            </a:r>
            <a:r>
              <a:rPr lang="ru-RU" sz="7200" dirty="0" smtClean="0"/>
              <a:t> </a:t>
            </a:r>
          </a:p>
        </p:txBody>
      </p:sp>
      <p:sp>
        <p:nvSpPr>
          <p:cNvPr id="512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124075" y="4797425"/>
            <a:ext cx="4248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>
                <a:solidFill>
                  <a:srgbClr val="FF3399"/>
                </a:solidFill>
              </a:rPr>
              <a:t>Африка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9592" y="332656"/>
            <a:ext cx="7380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2 тур – «Самый умный»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620713"/>
            <a:ext cx="8229600" cy="360045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7200" dirty="0" smtClean="0"/>
              <a:t>Самое глубокое озеро мира?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68313" y="4292600"/>
            <a:ext cx="8135937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>
                <a:solidFill>
                  <a:srgbClr val="FF3399"/>
                </a:solidFill>
              </a:rPr>
              <a:t>Байкал, </a:t>
            </a:r>
            <a:br>
              <a:rPr lang="ru-RU" sz="6600">
                <a:solidFill>
                  <a:srgbClr val="FF3399"/>
                </a:solidFill>
              </a:rPr>
            </a:br>
            <a:r>
              <a:rPr lang="ru-RU" sz="6600">
                <a:solidFill>
                  <a:srgbClr val="FF3399"/>
                </a:solidFill>
              </a:rPr>
              <a:t>до 1620 м. </a:t>
            </a:r>
          </a:p>
        </p:txBody>
      </p:sp>
      <p:sp>
        <p:nvSpPr>
          <p:cNvPr id="614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0"/>
            <a:ext cx="8229600" cy="42211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7200" dirty="0" smtClean="0"/>
              <a:t>Самый низкорослый народ на земле? 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900113" y="4437063"/>
            <a:ext cx="7416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99"/>
                </a:solidFill>
              </a:rPr>
              <a:t>Пигмеи – коренное население тропической Африки</a:t>
            </a:r>
            <a:r>
              <a:rPr lang="ru-RU" sz="40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717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647700" cy="5762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74650" y="188913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dirty="0" smtClean="0"/>
              <a:t>Самая протяженная горная цепь мира 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50825" y="4365625"/>
            <a:ext cx="799306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600" b="1">
                <a:solidFill>
                  <a:srgbClr val="FF3399"/>
                </a:solidFill>
              </a:rPr>
              <a:t>Кордильеры. Окаймляют западные окраины  Северной и Южной Америки. Подразделяются на Кордильеры Северной Америки и Кордильеры Южной Америки, или Анды</a:t>
            </a:r>
            <a:r>
              <a:rPr lang="ru-RU" sz="26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922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507413" cy="360045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>
                <a:latin typeface="Verdana" pitchFamily="34" charset="0"/>
              </a:rPr>
              <a:t>Океан занимающий одну треть поверхности земного шара? 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771775" y="4868863"/>
            <a:ext cx="3311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3399"/>
                </a:solidFill>
              </a:rPr>
              <a:t>Тихий</a:t>
            </a:r>
            <a:r>
              <a:rPr lang="ru-RU" sz="60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024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66700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dirty="0" smtClean="0"/>
              <a:t>Море, в которое несет свои воды река Кубань? 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189038" y="4229100"/>
            <a:ext cx="66960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FF3399"/>
                </a:solidFill>
              </a:rPr>
              <a:t>Азовское </a:t>
            </a:r>
            <a:r>
              <a:rPr lang="ru-RU" sz="4400" b="1" dirty="0">
                <a:solidFill>
                  <a:srgbClr val="FF3399"/>
                </a:solidFill>
              </a:rPr>
              <a:t>море Атлантического океана</a:t>
            </a:r>
            <a:r>
              <a:rPr lang="ru-RU" sz="4400" dirty="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126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5888"/>
            <a:ext cx="82296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Океан расположенный между четырьмя материками: Евразией, Австралией, Антарктидой и Африкой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124075" y="4221163"/>
            <a:ext cx="50403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>
                <a:solidFill>
                  <a:srgbClr val="FF3399"/>
                </a:solidFill>
              </a:rPr>
              <a:t>Индийский</a:t>
            </a:r>
            <a:r>
              <a:rPr lang="ru-RU" sz="540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1229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647700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496E"/>
      </a:hlink>
      <a:folHlink>
        <a:srgbClr val="003366"/>
      </a:folHlink>
    </a:clrScheme>
    <a:fontScheme name="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CC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496E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496E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templ_1</Template>
  <TotalTime>269</TotalTime>
  <Words>475</Words>
  <Application>Microsoft Office PowerPoint</Application>
  <PresentationFormat>Экран (4:3)</PresentationFormat>
  <Paragraphs>66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Специальное оформление</vt:lpstr>
      <vt:lpstr>«Знатоки географии»</vt:lpstr>
      <vt:lpstr>1 тур - «Разминка»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Океан занимающий одну треть поверхности земного шара?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тур – «Загадочные страны»</vt:lpstr>
      <vt:lpstr>4 тур – «Геологика»</vt:lpstr>
      <vt:lpstr>Презентация PowerPoint</vt:lpstr>
      <vt:lpstr>5 тур – «Отгадай, кто я?»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«Знатоки географии»</dc:title>
  <dc:creator>лиза</dc:creator>
  <cp:lastModifiedBy>Олег</cp:lastModifiedBy>
  <cp:revision>36</cp:revision>
  <dcterms:created xsi:type="dcterms:W3CDTF">2007-07-29T13:55:26Z</dcterms:created>
  <dcterms:modified xsi:type="dcterms:W3CDTF">2016-03-21T19:25:25Z</dcterms:modified>
</cp:coreProperties>
</file>