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sldIdLst>
    <p:sldId id="258" r:id="rId2"/>
    <p:sldId id="259" r:id="rId3"/>
    <p:sldId id="260" r:id="rId4"/>
    <p:sldId id="261" r:id="rId5"/>
    <p:sldId id="257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933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595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92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694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185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131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326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982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248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036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462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80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159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017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146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480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83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59AB4D-58B6-4948-8880-1E69A9CBC13A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93F92E-EC49-40F4-9D24-3535ACB7C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91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  <p:sldLayoutId id="214748398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529749">
            <a:off x="1133325" y="1443262"/>
            <a:ext cx="3065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модульную обрывную аппликацию из цветной бумаги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"Букет цветов в подарок любимой мамочке"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1425" y="525905"/>
            <a:ext cx="692376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со способом модульной аппликации(мозаики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планировать свою работу и технологично осуществлять замысел.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чувство композиции, правильного выбора цвета и их соотношении.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Освоить технику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обрывной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волевые качества ребенка: усидчивость, терпеливость, самостоятельность, целеустремленность.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внимание, воображение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фантазию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творческие способности. </a:t>
            </a:r>
          </a:p>
        </p:txBody>
      </p:sp>
    </p:spTree>
    <p:extLst>
      <p:ext uri="{BB962C8B-B14F-4D97-AF65-F5344CB8AC3E}">
        <p14:creationId xmlns:p14="http://schemas.microsoft.com/office/powerpoint/2010/main" val="1001130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2723" y="535735"/>
            <a:ext cx="60596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Выбор фона</a:t>
            </a: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Изготовление деталей мозаики путем разрывания цветной бумаги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50" y="1562752"/>
            <a:ext cx="3234634" cy="2449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352" y="2339602"/>
            <a:ext cx="4015131" cy="254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483" y="3134704"/>
            <a:ext cx="2534644" cy="2216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521726" y="5120549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Наклеивание деталей мозаики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895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1696" y="777921"/>
            <a:ext cx="1009934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мозаики нам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понадобится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цветная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картон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клей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ПВА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букета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кисточка для клея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33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5" y="544721"/>
            <a:ext cx="28933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8479" y="846161"/>
            <a:ext cx="6755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наша тема: «Аппликация»!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изготовим букеты для наших мам.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а помните ли вы что такое аппликация?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58" y="1294117"/>
            <a:ext cx="3695113" cy="2771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502" y="3054967"/>
            <a:ext cx="2616625" cy="3087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307" y="4065452"/>
            <a:ext cx="1526214" cy="2336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372" y="2408395"/>
            <a:ext cx="3314114" cy="3314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5366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426" y="627796"/>
            <a:ext cx="483130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 латинского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applicatio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накладывание) - это способ создания художественных изображений из различных форм, фигур, вырезанных из какого-либо материала и наклеенных или нашитых на соответствующий фон. </a:t>
            </a:r>
          </a:p>
        </p:txBody>
      </p:sp>
      <p:pic>
        <p:nvPicPr>
          <p:cNvPr id="1028" name="Picture 4" descr="&amp;acy;&amp;pcy;&amp;pcy;&amp;lcy;&amp;icy;&amp;kcy;&amp;acy;&amp;tscy;&amp;icy;&amp;icy; &amp;icy;&amp;zcy; &amp;bcy;&amp;ucy;&amp;mcy;&amp;acy;&amp;gcy;&amp;icy; &amp;dcy;&amp;lcy;&amp;yacy; &amp;dcy;&amp;iecy;&amp;tcy;&amp;iecy;&amp;jcy;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35" y="2456077"/>
            <a:ext cx="1905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acy;&amp;pcy;&amp;pcy;&amp;lcy;&amp;icy;&amp;kcy;&amp;acy;&amp;tscy;&amp;icy;&amp;icy; &amp;icy;&amp;zcy; &amp;bcy;&amp;ucy;&amp;mcy;&amp;acy;&amp;gcy;&amp;icy; &amp;dcy;&amp;lcy;&amp;yacy; &amp;dcy;&amp;iecy;&amp;tcy;&amp;iecy;&amp;jcy;_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770" y="2927474"/>
            <a:ext cx="1905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acy;&amp;pcy;&amp;pcy;&amp;lcy;&amp;icy;&amp;kcy;&amp;acy;&amp;tscy;&amp;icy;&amp;icy; &amp;icy;&amp;zcy; &amp;bcy;&amp;ucy;&amp;mcy;&amp;acy;&amp;gcy;&amp;icy; &amp;dcy;&amp;lcy;&amp;yacy; &amp;dcy;&amp;iecy;&amp;tcy;&amp;iecy;&amp;jcy;_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605" y="2107164"/>
            <a:ext cx="1905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acy;&amp;pcy;&amp;pcy;&amp;lcy;&amp;icy;&amp;kcy;&amp;acy;&amp;tscy;&amp;icy;&amp;icy; &amp;icy;&amp;zcy; &amp;bcy;&amp;ucy;&amp;mcy;&amp;acy;&amp;gcy;&amp;icy; &amp;dcy;&amp;lcy;&amp;yacy; &amp;dcy;&amp;iecy;&amp;tcy;&amp;iecy;&amp;jcy;_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084" y="289048"/>
            <a:ext cx="1905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acy;&amp;pcy;&amp;pcy;&amp;lcy;&amp;icy;&amp;kcy;&amp;acy;&amp;tscy;&amp;icy;&amp;icy; &amp;icy;&amp;zcy; &amp;bcy;&amp;ucy;&amp;mcy;&amp;acy;&amp;gcy;&amp;icy; &amp;dcy;&amp;lcy;&amp;yacy; &amp;dcy;&amp;iecy;&amp;tcy;&amp;iecy;&amp;jcy;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312" y="2088113"/>
            <a:ext cx="1905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36354" y="4929644"/>
            <a:ext cx="5747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Посмотрите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интересного можно выполнить!</a:t>
            </a:r>
          </a:p>
        </p:txBody>
      </p:sp>
    </p:spTree>
    <p:extLst>
      <p:ext uri="{BB962C8B-B14F-4D97-AF65-F5344CB8AC3E}">
        <p14:creationId xmlns:p14="http://schemas.microsoft.com/office/powerpoint/2010/main" val="2009151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06134" y="4831000"/>
            <a:ext cx="341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8766" y="1016962"/>
            <a:ext cx="401925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Еще один очень увлекательный способ создания творческих работ — это выполнение мозаики из вырезанных или рваных частей бумаги, разноцветной яичной скорлупы.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Выполняется двумя способами: из отдельно вырезанных разноцветных мелких фигур (квадраты, треугольники, трапециевидные части, полосы) и путем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прорезания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нескольких слоев основы в узорной форме, меняя затем детали по цвету в прорезях фона и скрепляя их клеем.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8023" y="499248"/>
            <a:ext cx="286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  <a:endParaRPr lang="ru-RU" sz="36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eti-burg.ru/wp-content/uploads/2012/04/baboc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640" y="1109645"/>
            <a:ext cx="3017781" cy="238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ybiblioteka.su/wiki2/baza5/4745096171568.files/image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852" y="3780430"/>
            <a:ext cx="3087465" cy="237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data12.gallery.ru/albums/gallery/218042-bb2a7-44711505-m750x740-ud96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855" y="1145579"/>
            <a:ext cx="3111675" cy="235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numama.ru/upload/blogs/26a1b822171b2ae3dd2eadc3b3e5b4d3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497" y="3780430"/>
            <a:ext cx="3403984" cy="237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986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10000">
        <p15:prstTrans prst="crush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4" y="827730"/>
            <a:ext cx="47221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вижу, что вам уже не терпится начать работу…</a:t>
            </a: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-Проверим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готовность. Что нам необходимо при изготовлении аппликации?</a:t>
            </a: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вижу, что у вас возникла проблема… (нет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ножниц),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для мозаики нам нужны будут мелкие детали из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бумаги…</a:t>
            </a: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думаете, чем можно заменить недостающие материалы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(предложения детей)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-Это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выход из сложившейся ситуации.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отрывая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кусочки-детали, мы применим технику, которая называется «рваная мозаика»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71" y="903999"/>
            <a:ext cx="4940489" cy="4940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9855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10000">
        <p15:prstTrans prst="crush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752" y="1078173"/>
            <a:ext cx="51042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 изготовлении аппликации вы отметили? (Необходимо оставить белую полосу при обрывании бумаги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располагать пальцы, чтобы обрывание шло по нарисованной линии? (При обрывании по заранее нарисованному контуру пальцы должны располагаться вплотную к контуру с двух сторон).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потренируемся </a:t>
            </a:r>
          </a:p>
        </p:txBody>
      </p:sp>
      <p:pic>
        <p:nvPicPr>
          <p:cNvPr id="2050" name="Picture 2" descr="http://www.maam.ru/upload/blogs/detsad-266823-14296193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445" y="760791"/>
            <a:ext cx="4006992" cy="4998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906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10000">
        <p15:prstTrans prst="crush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301" y="545911"/>
            <a:ext cx="7590566" cy="5697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67690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9868" y="525448"/>
            <a:ext cx="464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работы: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3333" y="1419378"/>
            <a:ext cx="4339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Выбираем шаблон букета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8935">
            <a:off x="9081657" y="3227512"/>
            <a:ext cx="1944544" cy="2757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2221">
            <a:off x="4266867" y="2255301"/>
            <a:ext cx="2462267" cy="2804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5837">
            <a:off x="6957420" y="1323164"/>
            <a:ext cx="2522535" cy="2620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2053">
            <a:off x="1189214" y="2283508"/>
            <a:ext cx="2737799" cy="301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4102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8000">
        <p15:prstTrans prst="crush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583</TotalTime>
  <Words>262</Words>
  <Application>Microsoft Office PowerPoint</Application>
  <PresentationFormat>Широкоэкранный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Garamond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50</cp:revision>
  <dcterms:created xsi:type="dcterms:W3CDTF">2015-11-13T20:04:40Z</dcterms:created>
  <dcterms:modified xsi:type="dcterms:W3CDTF">2018-01-29T19:33:34Z</dcterms:modified>
</cp:coreProperties>
</file>