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9" r:id="rId3"/>
    <p:sldId id="258" r:id="rId4"/>
    <p:sldId id="26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68A50A-058A-477F-BA8B-76B879A7698B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96CA-B581-4421-B440-5EAC522C6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494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96CA-B581-4421-B440-5EAC522C604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71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09FDB074-99F5-4FD7-B5D6-D5ADBAE8EF3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9B76485D-04DD-48E6-865D-D2CD52BDC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930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74-99F5-4FD7-B5D6-D5ADBAE8EF3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485D-04DD-48E6-865D-D2CD52BDC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853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74-99F5-4FD7-B5D6-D5ADBAE8EF3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485D-04DD-48E6-865D-D2CD52BDC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136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74-99F5-4FD7-B5D6-D5ADBAE8EF3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485D-04DD-48E6-865D-D2CD52BDC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916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74-99F5-4FD7-B5D6-D5ADBAE8EF3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485D-04DD-48E6-865D-D2CD52BDC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403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74-99F5-4FD7-B5D6-D5ADBAE8EF3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485D-04DD-48E6-865D-D2CD52BDC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6853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74-99F5-4FD7-B5D6-D5ADBAE8EF3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485D-04DD-48E6-865D-D2CD52BDC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078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09FDB074-99F5-4FD7-B5D6-D5ADBAE8EF3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485D-04DD-48E6-865D-D2CD52BDC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5982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09FDB074-99F5-4FD7-B5D6-D5ADBAE8EF3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485D-04DD-48E6-865D-D2CD52BDC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169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74-99F5-4FD7-B5D6-D5ADBAE8EF3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485D-04DD-48E6-865D-D2CD52BDC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794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74-99F5-4FD7-B5D6-D5ADBAE8EF3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485D-04DD-48E6-865D-D2CD52BDC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857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74-99F5-4FD7-B5D6-D5ADBAE8EF3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485D-04DD-48E6-865D-D2CD52BDC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410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74-99F5-4FD7-B5D6-D5ADBAE8EF3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485D-04DD-48E6-865D-D2CD52BDC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675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74-99F5-4FD7-B5D6-D5ADBAE8EF3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485D-04DD-48E6-865D-D2CD52BDC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571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74-99F5-4FD7-B5D6-D5ADBAE8EF3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485D-04DD-48E6-865D-D2CD52BDC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733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74-99F5-4FD7-B5D6-D5ADBAE8EF3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485D-04DD-48E6-865D-D2CD52BDC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690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74-99F5-4FD7-B5D6-D5ADBAE8EF3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6485D-04DD-48E6-865D-D2CD52BDC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73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09FDB074-99F5-4FD7-B5D6-D5ADBAE8EF3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9B76485D-04DD-48E6-865D-D2CD52BDC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761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44030" y="2555914"/>
            <a:ext cx="5563518" cy="1675348"/>
          </a:xfrm>
        </p:spPr>
        <p:txBody>
          <a:bodyPr/>
          <a:lstStyle/>
          <a:p>
            <a:r>
              <a:rPr lang="ru-RU" dirty="0" smtClean="0"/>
              <a:t>Гарри Поттер и тайная комната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38931" y="5386980"/>
            <a:ext cx="3073037" cy="861420"/>
          </a:xfrm>
        </p:spPr>
        <p:txBody>
          <a:bodyPr>
            <a:normAutofit fontScale="92500" lnSpcReduction="10000"/>
          </a:bodyPr>
          <a:lstStyle/>
          <a:p>
            <a:pPr algn="r">
              <a:lnSpc>
                <a:spcPct val="300000"/>
              </a:lnSpc>
            </a:pPr>
            <a:r>
              <a:rPr lang="ru-RU" dirty="0" smtClean="0"/>
              <a:t>Автор: Глеб Васильев</a:t>
            </a:r>
            <a:endParaRPr lang="ru-RU" dirty="0"/>
          </a:p>
        </p:txBody>
      </p:sp>
      <p:pic>
        <p:nvPicPr>
          <p:cNvPr id="4" name="Гарри Поттер [vkhp.net] - Мелодия из фильм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289086" y="5208090"/>
            <a:ext cx="609600" cy="609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8959" y="1565563"/>
            <a:ext cx="1952017" cy="329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63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5941">
        <p14:flash/>
      </p:transition>
    </mc:Choice>
    <mc:Fallback xmlns="">
      <p:transition spd="slow" advTm="594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1" objId="4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Книга о: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8810" y="2261978"/>
            <a:ext cx="11402457" cy="1693078"/>
          </a:xfrm>
        </p:spPr>
        <p:txBody>
          <a:bodyPr>
            <a:normAutofit/>
          </a:bodyPr>
          <a:lstStyle/>
          <a:p>
            <a:r>
              <a:rPr lang="ru-RU" sz="2000" dirty="0"/>
              <a:t>Здесь </a:t>
            </a:r>
            <a:r>
              <a:rPr lang="ru-RU" sz="2000" dirty="0" smtClean="0"/>
              <a:t>рассказывается о приключениях мальчика по имени Гарри Поттер в школе колдовства и </a:t>
            </a:r>
            <a:r>
              <a:rPr lang="ru-RU" sz="2000" dirty="0" err="1" smtClean="0"/>
              <a:t>ведьминских</a:t>
            </a:r>
            <a:r>
              <a:rPr lang="ru-RU" sz="2000" dirty="0" smtClean="0"/>
              <a:t> искусств под названием «</a:t>
            </a:r>
            <a:r>
              <a:rPr lang="ru-RU" sz="2000" dirty="0" err="1" smtClean="0"/>
              <a:t>Хогвартс</a:t>
            </a:r>
            <a:r>
              <a:rPr lang="ru-RU" sz="2000" dirty="0" smtClean="0"/>
              <a:t>». С ним происходили интересные истории, где с ним всегда рядом были верные друзья.</a:t>
            </a:r>
            <a:endParaRPr lang="ru-RU" sz="2000" dirty="0"/>
          </a:p>
        </p:txBody>
      </p:sp>
      <p:pic>
        <p:nvPicPr>
          <p:cNvPr id="2050" name="Picture 2" descr="http://ugranow.ru/wp-content/uploads/2015/10/elitefon.ru-240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8222" y="3287698"/>
            <a:ext cx="4116439" cy="257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592163"/>
      </p:ext>
    </p:extLst>
  </p:cSld>
  <p:clrMapOvr>
    <a:masterClrMapping/>
  </p:clrMapOvr>
  <p:transition spd="slow" advTm="12991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этой книге: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060" y="2526382"/>
            <a:ext cx="4882289" cy="2067652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ru-RU" dirty="0" smtClean="0"/>
              <a:t>Удивительные приключения.</a:t>
            </a:r>
          </a:p>
          <a:p>
            <a:pPr>
              <a:buFont typeface="+mj-lt"/>
              <a:buAutoNum type="arabicPeriod"/>
            </a:pPr>
            <a:r>
              <a:rPr lang="ru-RU" dirty="0" smtClean="0"/>
              <a:t>Неожиданности.</a:t>
            </a:r>
          </a:p>
          <a:p>
            <a:pPr>
              <a:buFont typeface="+mj-lt"/>
              <a:buAutoNum type="arabicPeriod"/>
            </a:pPr>
            <a:r>
              <a:rPr lang="ru-RU" dirty="0" smtClean="0"/>
              <a:t>Смешно, страшно и печально.</a:t>
            </a:r>
          </a:p>
          <a:p>
            <a:pPr>
              <a:buFont typeface="+mj-lt"/>
              <a:buAutoNum type="arabicPeriod"/>
            </a:pPr>
            <a:r>
              <a:rPr lang="ru-RU" dirty="0" smtClean="0"/>
              <a:t>Очень загадочно.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>
              <a:buFont typeface="+mj-lt"/>
              <a:buAutoNum type="arabicPeriod"/>
            </a:pPr>
            <a:endParaRPr lang="ru-RU" dirty="0"/>
          </a:p>
        </p:txBody>
      </p:sp>
      <p:pic>
        <p:nvPicPr>
          <p:cNvPr id="3074" name="Picture 2" descr="http://madmovieman.com/wp-content/uploads/2016/10/Harry-Potter-And-The-Chamber-Of-Secret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6615" y="3153693"/>
            <a:ext cx="4565750" cy="2568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389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6849">
        <p:circle/>
      </p:transition>
    </mc:Choice>
    <mc:Fallback xmlns="">
      <p:transition spd="slow" advTm="6849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7002" y="1038979"/>
            <a:ext cx="11754998" cy="706964"/>
          </a:xfrm>
        </p:spPr>
        <p:txBody>
          <a:bodyPr/>
          <a:lstStyle/>
          <a:p>
            <a:r>
              <a:rPr lang="ru-RU" dirty="0" smtClean="0"/>
              <a:t>Советую прочесть эту книгу и остальные шесть 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135282"/>
            <a:ext cx="8825659" cy="910881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Вы точно зачитаетесь!</a:t>
            </a:r>
            <a:endParaRPr lang="ru-RU" sz="4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5239" y="2872731"/>
            <a:ext cx="3854347" cy="2890760"/>
          </a:xfrm>
          <a:prstGeom prst="rect">
            <a:avLst/>
          </a:prstGeom>
        </p:spPr>
      </p:pic>
      <p:pic>
        <p:nvPicPr>
          <p:cNvPr id="4104" name="Picture 8" descr="http://miranimashek.com/_ph/111/2/3532840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661" y="4202819"/>
            <a:ext cx="4457700" cy="5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258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281">
        <p14:window dir="vert"/>
      </p:transition>
    </mc:Choice>
    <mc:Fallback xmlns="">
      <p:transition spd="slow" advTm="628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113</TotalTime>
  <Words>78</Words>
  <Application>Microsoft Office PowerPoint</Application>
  <PresentationFormat>Произвольный</PresentationFormat>
  <Paragraphs>13</Paragraphs>
  <Slides>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Ион (конференц-зал)</vt:lpstr>
      <vt:lpstr>Гарри Поттер и тайная комната</vt:lpstr>
      <vt:lpstr>Книга о:</vt:lpstr>
      <vt:lpstr>В этой книге:</vt:lpstr>
      <vt:lpstr>Советую прочесть эту книгу и остальные шесть 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Гарри Потер и тайная комната</dc:title>
  <dc:creator>ООО ПСК ВЕК</dc:creator>
  <cp:lastModifiedBy>эльвира</cp:lastModifiedBy>
  <cp:revision>23</cp:revision>
  <dcterms:created xsi:type="dcterms:W3CDTF">2017-05-26T15:20:23Z</dcterms:created>
  <dcterms:modified xsi:type="dcterms:W3CDTF">2018-01-29T19:33:43Z</dcterms:modified>
</cp:coreProperties>
</file>