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6" r:id="rId8"/>
    <p:sldId id="268" r:id="rId9"/>
    <p:sldId id="269" r:id="rId10"/>
    <p:sldId id="270" r:id="rId11"/>
    <p:sldId id="271" r:id="rId12"/>
    <p:sldId id="272" r:id="rId13"/>
    <p:sldId id="276" r:id="rId14"/>
    <p:sldId id="277" r:id="rId15"/>
    <p:sldId id="278" r:id="rId16"/>
    <p:sldId id="279" r:id="rId17"/>
    <p:sldId id="280" r:id="rId18"/>
    <p:sldId id="281" r:id="rId19"/>
    <p:sldId id="283" r:id="rId20"/>
    <p:sldId id="28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145" autoAdjust="0"/>
    <p:restoredTop sz="94660"/>
  </p:normalViewPr>
  <p:slideViewPr>
    <p:cSldViewPr>
      <p:cViewPr varScale="1">
        <p:scale>
          <a:sx n="106" d="100"/>
          <a:sy n="106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0.10734680109604174"/>
          <c:y val="6.6369905839095911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Какой напиток вам нравится больше всего?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кока-кола</c:v>
                </c:pt>
                <c:pt idx="1">
                  <c:v>какао</c:v>
                </c:pt>
                <c:pt idx="2">
                  <c:v>чай</c:v>
                </c:pt>
                <c:pt idx="3">
                  <c:v>фанта</c:v>
                </c:pt>
                <c:pt idx="4">
                  <c:v>спрайт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12</c:v>
                </c:pt>
                <c:pt idx="1">
                  <c:v>6</c:v>
                </c:pt>
                <c:pt idx="2">
                  <c:v>4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Какой напиток вам нравится больше всего?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кока-кола</c:v>
                </c:pt>
                <c:pt idx="1">
                  <c:v>чай</c:v>
                </c:pt>
                <c:pt idx="2">
                  <c:v>какао</c:v>
                </c:pt>
                <c:pt idx="3">
                  <c:v>пепси-кола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</c:v>
                </c:pt>
                <c:pt idx="1">
                  <c:v>11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Часто ли вы пьёте чай?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каждый день </c:v>
                </c:pt>
                <c:pt idx="1">
                  <c:v>иногда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</c:v>
                </c:pt>
                <c:pt idx="1">
                  <c:v>8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Часто ли вы пьёте чай?</c:v>
                </c:pt>
              </c:strCache>
            </c:strRef>
          </c:tx>
          <c:dLbls>
            <c:dLbl>
              <c:idx val="0"/>
              <c:layout>
                <c:manualLayout>
                  <c:x val="-0.1886134350393702"/>
                  <c:y val="-6.9932086614173258E-2"/>
                </c:manualLayout>
              </c:layout>
              <c:showVal val="1"/>
            </c:dLbl>
            <c:dLbl>
              <c:idx val="1"/>
              <c:layout>
                <c:manualLayout>
                  <c:x val="0.14808357939632549"/>
                  <c:y val="-6.6999261811023669E-2"/>
                </c:manualLayout>
              </c:layout>
              <c:showVal val="1"/>
            </c:dLbl>
            <c:dLbl>
              <c:idx val="2"/>
              <c:layout>
                <c:manualLayout>
                  <c:x val="7.1852034120734931E-2"/>
                  <c:y val="0.1229384842519685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каждый день</c:v>
                </c:pt>
                <c:pt idx="1">
                  <c:v>иногда</c:v>
                </c:pt>
                <c:pt idx="2">
                  <c:v>никогда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</c:v>
                </c:pt>
                <c:pt idx="1">
                  <c:v>8</c:v>
                </c:pt>
                <c:pt idx="2">
                  <c:v>3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Знаете ли вы о полезных свойствах чая?</c:v>
                </c:pt>
              </c:strCache>
            </c:strRef>
          </c:tx>
          <c:dLbls>
            <c:dLbl>
              <c:idx val="0"/>
              <c:layout>
                <c:manualLayout>
                  <c:x val="-0.14772391732283471"/>
                  <c:y val="3.4869094488188986E-2"/>
                </c:manualLayout>
              </c:layout>
              <c:showVal val="1"/>
            </c:dLbl>
            <c:dLbl>
              <c:idx val="1"/>
              <c:layout>
                <c:manualLayout>
                  <c:x val="-6.1753772965879264E-2"/>
                  <c:y val="-0.20624507874015749"/>
                </c:manualLayout>
              </c:layout>
              <c:showVal val="1"/>
            </c:dLbl>
            <c:dLbl>
              <c:idx val="2"/>
              <c:layout>
                <c:manualLayout>
                  <c:x val="0.18917290026246725"/>
                  <c:y val="3.5874753937007876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что-то слышал</c:v>
                </c:pt>
                <c:pt idx="2">
                  <c:v>нет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</c:v>
                </c:pt>
                <c:pt idx="1">
                  <c:v>4</c:v>
                </c:pt>
                <c:pt idx="2">
                  <c:v>11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Знаете ли вы о полезных свойствах чая?</c:v>
                </c:pt>
              </c:strCache>
            </c:strRef>
          </c:tx>
          <c:dLbls>
            <c:dLbl>
              <c:idx val="0"/>
              <c:layout>
                <c:manualLayout>
                  <c:x val="-0.20863574475065616"/>
                  <c:y val="-7.8711860236220496E-2"/>
                </c:manualLayout>
              </c:layout>
              <c:showVal val="1"/>
            </c:dLbl>
            <c:dLbl>
              <c:idx val="1"/>
              <c:layout>
                <c:manualLayout>
                  <c:x val="0.17070037729658788"/>
                  <c:y val="-8.5825295275590574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что-то слышал </c:v>
                </c:pt>
                <c:pt idx="2">
                  <c:v>нет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</c:v>
                </c:pt>
                <c:pt idx="1">
                  <c:v>10</c:v>
                </c:pt>
                <c:pt idx="2">
                  <c:v>2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Тема проекта: Чай – полезный напиток.</a:t>
            </a:r>
            <a:endParaRPr lang="ru-RU" b="1" dirty="0"/>
          </a:p>
        </p:txBody>
      </p:sp>
      <p:pic>
        <p:nvPicPr>
          <p:cNvPr id="1026" name="Picture 2" descr="C:\Users\Home\Desktop\fedea746cd0ecb257a1249d3a2a80bb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697270"/>
            <a:ext cx="3953079" cy="4946416"/>
          </a:xfrm>
          <a:prstGeom prst="rect">
            <a:avLst/>
          </a:prstGeom>
          <a:noFill/>
        </p:spPr>
      </p:pic>
      <p:pic>
        <p:nvPicPr>
          <p:cNvPr id="1027" name="Picture 3" descr="C:\Users\Home\Desktop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690362"/>
            <a:ext cx="3805486" cy="25488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 </a:t>
            </a:r>
            <a:r>
              <a:rPr lang="ru-RU" b="1" dirty="0" smtClean="0"/>
              <a:t>этап </a:t>
            </a:r>
            <a:r>
              <a:rPr lang="ru-RU" dirty="0" smtClean="0"/>
              <a:t>– анкетирование в </a:t>
            </a:r>
            <a:br>
              <a:rPr lang="ru-RU" dirty="0" smtClean="0"/>
            </a:br>
            <a:r>
              <a:rPr lang="ru-RU" dirty="0" smtClean="0"/>
              <a:t>3 «А» классе ( 24человека)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 </a:t>
            </a:r>
            <a:r>
              <a:rPr lang="ru-RU" b="1" dirty="0" smtClean="0"/>
              <a:t>этап </a:t>
            </a:r>
            <a:r>
              <a:rPr lang="ru-RU" dirty="0" smtClean="0"/>
              <a:t>– анкетирование в </a:t>
            </a:r>
            <a:br>
              <a:rPr lang="ru-RU" dirty="0" smtClean="0"/>
            </a:br>
            <a:r>
              <a:rPr lang="ru-RU" dirty="0" smtClean="0"/>
              <a:t>3 «Б» классе ( 27 человек)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Большинство ребят 3»А» и 3«Б» классов знают и что-то слышали о полезных свойствах чая и пьют его каждый день. Однако он не является любимым напитком 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II</a:t>
            </a:r>
            <a:r>
              <a:rPr lang="ru-RU" dirty="0" smtClean="0"/>
              <a:t> этап – сбор материалов по теме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Считается, что родиной чайного куста является </a:t>
            </a:r>
            <a:r>
              <a:rPr lang="ru-RU" sz="2800" b="1" dirty="0" smtClean="0"/>
              <a:t>Юго-Западный район Китая</a:t>
            </a:r>
            <a:r>
              <a:rPr lang="ru-RU" sz="2800" dirty="0" smtClean="0"/>
              <a:t>, а также прилегающие территории </a:t>
            </a:r>
            <a:r>
              <a:rPr lang="ru-RU" sz="2800" b="1" dirty="0" smtClean="0"/>
              <a:t>Вьетнама и Бирмы</a:t>
            </a:r>
            <a:r>
              <a:rPr lang="ru-RU" sz="2800" dirty="0" smtClean="0"/>
              <a:t>. В этих краях чай известен с древних времен. </a:t>
            </a:r>
          </a:p>
          <a:p>
            <a:endParaRPr lang="ru-RU" dirty="0"/>
          </a:p>
        </p:txBody>
      </p:sp>
      <p:pic>
        <p:nvPicPr>
          <p:cNvPr id="4" name="Picture 2" descr="C:\Users\Home\Desktop\170_khan_s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3429000"/>
            <a:ext cx="3835407" cy="30464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071546"/>
          </a:xfrm>
        </p:spPr>
        <p:txBody>
          <a:bodyPr/>
          <a:lstStyle/>
          <a:p>
            <a:r>
              <a:rPr lang="ru-RU" dirty="0" smtClean="0"/>
              <a:t>Появление чая на Руси.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00108"/>
            <a:ext cx="7498080" cy="524829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Скорее всего, началом чайной истории в России можно считать </a:t>
            </a:r>
            <a:r>
              <a:rPr lang="ru-RU" sz="2800" b="1" dirty="0" smtClean="0"/>
              <a:t>1638 год</a:t>
            </a:r>
            <a:r>
              <a:rPr lang="ru-RU" sz="2800" dirty="0" smtClean="0"/>
              <a:t>. Русский посол </a:t>
            </a:r>
            <a:r>
              <a:rPr lang="ru-RU" sz="2800" b="1" dirty="0" smtClean="0"/>
              <a:t>Василий Старков </a:t>
            </a:r>
            <a:r>
              <a:rPr lang="ru-RU" sz="2800" dirty="0" smtClean="0"/>
              <a:t>вернулся в Москву от монгольского правителя </a:t>
            </a:r>
            <a:r>
              <a:rPr lang="ru-RU" sz="2800" b="1" dirty="0" smtClean="0"/>
              <a:t>Алтын-хана</a:t>
            </a:r>
            <a:r>
              <a:rPr lang="ru-RU" sz="2800" dirty="0" smtClean="0"/>
              <a:t>, и привез в подарок русскому царю 4 пуда чайных листьев. </a:t>
            </a:r>
            <a:endParaRPr lang="ru-RU" sz="2800" dirty="0"/>
          </a:p>
        </p:txBody>
      </p:sp>
      <p:pic>
        <p:nvPicPr>
          <p:cNvPr id="1026" name="Picture 2" descr="C:\Users\Home\Downloads\news21_08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732611"/>
            <a:ext cx="3857652" cy="2893240"/>
          </a:xfrm>
          <a:prstGeom prst="rect">
            <a:avLst/>
          </a:prstGeom>
          <a:noFill/>
        </p:spPr>
      </p:pic>
      <p:pic>
        <p:nvPicPr>
          <p:cNvPr id="1027" name="Picture 3" descr="C:\Users\Home\Downloads\2013_09_05_12_002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3857628"/>
            <a:ext cx="2071702" cy="2886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чая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Зеленый чай</a:t>
            </a:r>
            <a:r>
              <a:rPr lang="ru-RU" dirty="0" smtClean="0"/>
              <a:t> </a:t>
            </a:r>
          </a:p>
          <a:p>
            <a:r>
              <a:rPr lang="ru-RU" b="1" dirty="0" smtClean="0"/>
              <a:t>Чёрный чай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</a:p>
          <a:p>
            <a:r>
              <a:rPr lang="ru-RU" b="1" dirty="0" smtClean="0"/>
              <a:t>Желтый чай</a:t>
            </a:r>
            <a:r>
              <a:rPr lang="ru-RU" dirty="0" smtClean="0"/>
              <a:t> </a:t>
            </a:r>
          </a:p>
          <a:p>
            <a:r>
              <a:rPr lang="ru-RU" b="1" dirty="0" smtClean="0"/>
              <a:t>Чаи </a:t>
            </a:r>
            <a:r>
              <a:rPr lang="ru-RU" b="1" dirty="0" err="1" smtClean="0"/>
              <a:t>оолонги</a:t>
            </a:r>
            <a:r>
              <a:rPr lang="ru-RU" b="1" dirty="0" smtClean="0"/>
              <a:t> (</a:t>
            </a:r>
            <a:r>
              <a:rPr lang="ru-RU" b="1" dirty="0" err="1" smtClean="0"/>
              <a:t>улуны</a:t>
            </a:r>
            <a:r>
              <a:rPr lang="ru-RU" b="1" dirty="0" smtClean="0"/>
              <a:t>)</a:t>
            </a:r>
          </a:p>
          <a:p>
            <a:endParaRPr lang="ru-RU" b="1" dirty="0" smtClean="0"/>
          </a:p>
          <a:p>
            <a:r>
              <a:rPr lang="ru-RU" b="1" dirty="0" smtClean="0"/>
              <a:t>Белый чай</a:t>
            </a:r>
            <a:r>
              <a:rPr lang="ru-RU" dirty="0" smtClean="0"/>
              <a:t> </a:t>
            </a:r>
          </a:p>
          <a:p>
            <a:r>
              <a:rPr lang="ru-RU" b="1" dirty="0" err="1" smtClean="0"/>
              <a:t>Пуэр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III </a:t>
            </a:r>
            <a:r>
              <a:rPr lang="ru-RU" dirty="0" smtClean="0"/>
              <a:t>этап</a:t>
            </a:r>
            <a:r>
              <a:rPr lang="en-US" dirty="0" smtClean="0"/>
              <a:t> –</a:t>
            </a:r>
            <a:r>
              <a:rPr lang="ru-RU" dirty="0" smtClean="0"/>
              <a:t> изучение целебных свойств чая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Бодрящий и тонизирующий напиток.</a:t>
            </a:r>
          </a:p>
          <a:p>
            <a:r>
              <a:rPr lang="ru-RU" dirty="0" smtClean="0"/>
              <a:t>Если вам холодно – он согреет, если станет жарко – напиток принесет с собой прохладу,</a:t>
            </a:r>
          </a:p>
          <a:p>
            <a:r>
              <a:rPr lang="ru-RU" dirty="0" smtClean="0"/>
              <a:t> Если у вас плохое настроение - он взбодрит, а если человек возбужден – этот замечательный напиток, успокоит.</a:t>
            </a:r>
          </a:p>
          <a:p>
            <a:r>
              <a:rPr lang="ru-RU" dirty="0" smtClean="0"/>
              <a:t>В чае содержится почти весь набор важных витаминов.</a:t>
            </a:r>
          </a:p>
          <a:p>
            <a:r>
              <a:rPr lang="ru-RU" dirty="0" smtClean="0"/>
              <a:t> Пить чай полезно при </a:t>
            </a:r>
            <a:r>
              <a:rPr lang="ru-RU" b="1" dirty="0" smtClean="0"/>
              <a:t>подагре, ревматизме, головных болях, некоторых </a:t>
            </a:r>
            <a:r>
              <a:rPr lang="ru-RU" b="1" dirty="0" err="1" smtClean="0"/>
              <a:t>сердечно-сосудистых</a:t>
            </a:r>
            <a:r>
              <a:rPr lang="ru-RU" b="1" dirty="0" smtClean="0"/>
              <a:t> </a:t>
            </a:r>
            <a:r>
              <a:rPr lang="ru-RU" b="1" dirty="0" err="1" smtClean="0"/>
              <a:t>заболеваниях,</a:t>
            </a:r>
            <a:r>
              <a:rPr lang="ru-RU" dirty="0" err="1" smtClean="0"/>
              <a:t>при</a:t>
            </a:r>
            <a:r>
              <a:rPr lang="ru-RU" dirty="0" smtClean="0"/>
              <a:t> </a:t>
            </a:r>
            <a:r>
              <a:rPr lang="ru-RU" b="1" dirty="0" smtClean="0"/>
              <a:t>простуде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Чай поможет снять усталость и напряжение с ваших глаз.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 запретов при чаепитии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Запрет 1– чай на пустой желудок.</a:t>
            </a:r>
          </a:p>
          <a:p>
            <a:r>
              <a:rPr lang="ru-RU" dirty="0" smtClean="0"/>
              <a:t>Запрет2– на обжигающий чай.</a:t>
            </a:r>
          </a:p>
          <a:p>
            <a:r>
              <a:rPr lang="ru-RU" dirty="0" smtClean="0"/>
              <a:t>Запрет 3 – на холодный чай.</a:t>
            </a:r>
          </a:p>
          <a:p>
            <a:r>
              <a:rPr lang="ru-RU" dirty="0" smtClean="0"/>
              <a:t>Запрет 4 – на слишком крепкий чай.</a:t>
            </a:r>
          </a:p>
          <a:p>
            <a:r>
              <a:rPr lang="ru-RU" dirty="0" smtClean="0"/>
              <a:t>Запрет 5– на долгое заваривание чая.</a:t>
            </a:r>
          </a:p>
          <a:p>
            <a:r>
              <a:rPr lang="ru-RU" dirty="0" smtClean="0"/>
              <a:t>Запрет 6 – на многократное заваривание.</a:t>
            </a:r>
          </a:p>
          <a:p>
            <a:r>
              <a:rPr lang="ru-RU" dirty="0" smtClean="0"/>
              <a:t>Запрет 7 – на чай перед едой.</a:t>
            </a:r>
          </a:p>
          <a:p>
            <a:r>
              <a:rPr lang="ru-RU" dirty="0" smtClean="0"/>
              <a:t>Запрет 8– на чай сразу после еды.</a:t>
            </a:r>
          </a:p>
          <a:p>
            <a:r>
              <a:rPr lang="ru-RU" dirty="0" smtClean="0"/>
              <a:t>Запрет 9 – на </a:t>
            </a:r>
            <a:r>
              <a:rPr lang="ru-RU" dirty="0" err="1" smtClean="0"/>
              <a:t>запивание</a:t>
            </a:r>
            <a:r>
              <a:rPr lang="ru-RU" dirty="0" smtClean="0"/>
              <a:t> чаем лекарств.</a:t>
            </a:r>
          </a:p>
          <a:p>
            <a:r>
              <a:rPr lang="ru-RU" dirty="0" smtClean="0"/>
              <a:t>Запрет 10– на вчерашний чай.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заваривания чая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нужен качественный чай и чистая питьевая вода фарфоровый чайник;</a:t>
            </a:r>
          </a:p>
          <a:p>
            <a:pPr>
              <a:buNone/>
            </a:pPr>
            <a:r>
              <a:rPr lang="ru-RU" dirty="0" smtClean="0"/>
              <a:t>воду лучше кипятить  в чайниках из метала;</a:t>
            </a:r>
          </a:p>
          <a:p>
            <a:pPr>
              <a:buNone/>
            </a:pPr>
            <a:r>
              <a:rPr lang="ru-RU" dirty="0" smtClean="0"/>
              <a:t>не допускать большого образования накипи в чайниках;</a:t>
            </a:r>
          </a:p>
          <a:p>
            <a:pPr>
              <a:buNone/>
            </a:pPr>
            <a:r>
              <a:rPr lang="ru-RU" dirty="0" smtClean="0"/>
              <a:t>заварочный чайник из фарфора быстрее и сильнее прогревается, а это очень важный фактор при заваривании чая;</a:t>
            </a:r>
          </a:p>
          <a:p>
            <a:pPr>
              <a:buNone/>
            </a:pPr>
            <a:r>
              <a:rPr lang="ru-RU" dirty="0" smtClean="0"/>
              <a:t>форма заварочного чайника должна быть шаровидной или цилиндрической;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Коллекция чаёв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Фото коллекции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Среди детей популярны пепси-кола, кока-кола, фанта, спрайт. Однако учащиеся начальных классов мало знают о полезных свойствах чая.</a:t>
            </a:r>
            <a:endParaRPr lang="ru-RU" dirty="0"/>
          </a:p>
        </p:txBody>
      </p:sp>
      <p:pic>
        <p:nvPicPr>
          <p:cNvPr id="2050" name="Picture 2" descr="C:\Users\Home\Desktop\kakie-travy-vhodyat-v-sostav-monastyrskogo-chaya1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245" y="3571876"/>
            <a:ext cx="5000669" cy="3000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Приятного чаепития!</a:t>
            </a:r>
            <a:endParaRPr lang="ru-RU" dirty="0"/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2976" y="1285860"/>
            <a:ext cx="7848871" cy="525658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Узнать историю появления чая.</a:t>
            </a:r>
          </a:p>
          <a:p>
            <a:r>
              <a:rPr lang="ru-RU" dirty="0" smtClean="0"/>
              <a:t>2. Познакомиться с видами чая.</a:t>
            </a:r>
          </a:p>
          <a:p>
            <a:r>
              <a:rPr lang="ru-RU" dirty="0" smtClean="0"/>
              <a:t>3. Узнать о целебных свойствах чая и влиянии его на организм человека. </a:t>
            </a:r>
            <a:endParaRPr lang="ru-RU" dirty="0"/>
          </a:p>
        </p:txBody>
      </p:sp>
      <p:pic>
        <p:nvPicPr>
          <p:cNvPr id="3074" name="Picture 2" descr="C:\Users\Home\Desktop\leaf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4857760"/>
            <a:ext cx="4786346" cy="1837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Изучить материалы по теме в сети Интернет, получить информацию из книг и журналов о чае.</a:t>
            </a:r>
          </a:p>
          <a:p>
            <a:r>
              <a:rPr lang="ru-RU" dirty="0" smtClean="0"/>
              <a:t>Провести анкетирование среди третьеклассников. </a:t>
            </a:r>
          </a:p>
          <a:p>
            <a:r>
              <a:rPr lang="ru-RU" dirty="0" smtClean="0"/>
              <a:t>Научиться употреблять чай, сохраняя его полезные свойства.</a:t>
            </a:r>
          </a:p>
          <a:p>
            <a:r>
              <a:rPr lang="ru-RU" dirty="0" smtClean="0"/>
              <a:t>Создать брошюру о чае.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Анкетирование учащихся 3 классов.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Сбор материалов по теме.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Создание брошюры с полезными свойствами чая.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 </a:t>
            </a:r>
            <a:r>
              <a:rPr lang="ru-RU" b="1" dirty="0" smtClean="0"/>
              <a:t>этап </a:t>
            </a:r>
            <a:r>
              <a:rPr lang="ru-RU" dirty="0" smtClean="0"/>
              <a:t>– анкетирование в </a:t>
            </a:r>
            <a:br>
              <a:rPr lang="ru-RU" dirty="0" smtClean="0"/>
            </a:br>
            <a:r>
              <a:rPr lang="ru-RU" dirty="0" smtClean="0"/>
              <a:t>3 «А» классе ( 24 человека)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71604" y="1285860"/>
          <a:ext cx="7358114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 </a:t>
            </a:r>
            <a:r>
              <a:rPr lang="ru-RU" b="1" dirty="0" smtClean="0"/>
              <a:t>этап </a:t>
            </a:r>
            <a:r>
              <a:rPr lang="ru-RU" dirty="0" smtClean="0"/>
              <a:t>– анкетирование в </a:t>
            </a:r>
            <a:br>
              <a:rPr lang="ru-RU" dirty="0" smtClean="0"/>
            </a:br>
            <a:r>
              <a:rPr lang="ru-RU" dirty="0" smtClean="0"/>
              <a:t>3 «Б» классе ( 27 человек)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 </a:t>
            </a:r>
            <a:r>
              <a:rPr lang="ru-RU" b="1" dirty="0" smtClean="0"/>
              <a:t>этап </a:t>
            </a:r>
            <a:r>
              <a:rPr lang="ru-RU" dirty="0" smtClean="0"/>
              <a:t>– анкетирование в </a:t>
            </a:r>
            <a:br>
              <a:rPr lang="ru-RU" dirty="0" smtClean="0"/>
            </a:br>
            <a:r>
              <a:rPr lang="ru-RU" dirty="0" smtClean="0"/>
              <a:t>3 «А» классе ( 24 человека)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 </a:t>
            </a:r>
            <a:r>
              <a:rPr lang="ru-RU" b="1" dirty="0" smtClean="0"/>
              <a:t>этап </a:t>
            </a:r>
            <a:r>
              <a:rPr lang="ru-RU" dirty="0" smtClean="0"/>
              <a:t>– анкетирование в </a:t>
            </a:r>
            <a:br>
              <a:rPr lang="ru-RU" dirty="0" smtClean="0"/>
            </a:br>
            <a:r>
              <a:rPr lang="ru-RU" dirty="0" smtClean="0"/>
              <a:t>3 «Б» классе ( 27 человек)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71604" y="142873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382</TotalTime>
  <Words>539</Words>
  <Application>Microsoft Office PowerPoint</Application>
  <PresentationFormat>Экран (4:3)</PresentationFormat>
  <Paragraphs>78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Тема проекта: Чай – полезный напиток.</vt:lpstr>
      <vt:lpstr>Актуальность:</vt:lpstr>
      <vt:lpstr>Цели:</vt:lpstr>
      <vt:lpstr>Задачи</vt:lpstr>
      <vt:lpstr>Этапы:</vt:lpstr>
      <vt:lpstr>I этап – анкетирование в  3 «А» классе ( 24 человека)</vt:lpstr>
      <vt:lpstr>I этап – анкетирование в  3 «Б» классе ( 27 человек)</vt:lpstr>
      <vt:lpstr>I этап – анкетирование в  3 «А» классе ( 24 человека)</vt:lpstr>
      <vt:lpstr>I этап – анкетирование в  3 «Б» классе ( 27 человек)</vt:lpstr>
      <vt:lpstr>I этап – анкетирование в  3 «А» классе ( 24человека)</vt:lpstr>
      <vt:lpstr>I этап – анкетирование в  3 «Б» классе ( 27 человек)</vt:lpstr>
      <vt:lpstr>Вывод:</vt:lpstr>
      <vt:lpstr>II этап – сбор материалов по теме</vt:lpstr>
      <vt:lpstr>Появление чая на Руси.</vt:lpstr>
      <vt:lpstr>Виды чая</vt:lpstr>
      <vt:lpstr>III этап – изучение целебных свойств чая</vt:lpstr>
      <vt:lpstr>10 запретов при чаепитии</vt:lpstr>
      <vt:lpstr>Правила заваривания чая</vt:lpstr>
      <vt:lpstr>Коллекция чаёв</vt:lpstr>
      <vt:lpstr>Приятного чаепития!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мы знаем о чае?</dc:title>
  <dc:creator>Home</dc:creator>
  <cp:lastModifiedBy>Home</cp:lastModifiedBy>
  <cp:revision>31</cp:revision>
  <dcterms:created xsi:type="dcterms:W3CDTF">2016-10-18T20:26:01Z</dcterms:created>
  <dcterms:modified xsi:type="dcterms:W3CDTF">2016-12-03T08:58:02Z</dcterms:modified>
</cp:coreProperties>
</file>