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20"/>
  </p:notesMasterIdLst>
  <p:sldIdLst>
    <p:sldId id="296" r:id="rId3"/>
    <p:sldId id="295" r:id="rId4"/>
    <p:sldId id="297" r:id="rId5"/>
    <p:sldId id="257" r:id="rId6"/>
    <p:sldId id="300" r:id="rId7"/>
    <p:sldId id="301" r:id="rId8"/>
    <p:sldId id="299" r:id="rId9"/>
    <p:sldId id="298" r:id="rId10"/>
    <p:sldId id="268" r:id="rId11"/>
    <p:sldId id="280" r:id="rId12"/>
    <p:sldId id="303" r:id="rId13"/>
    <p:sldId id="304" r:id="rId14"/>
    <p:sldId id="305" r:id="rId15"/>
    <p:sldId id="306" r:id="rId16"/>
    <p:sldId id="307" r:id="rId17"/>
    <p:sldId id="308" r:id="rId18"/>
    <p:sldId id="309" r:id="rId19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660066"/>
    <a:srgbClr val="FF0066"/>
    <a:srgbClr val="33CC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33" autoAdjust="0"/>
    <p:restoredTop sz="94660"/>
  </p:normalViewPr>
  <p:slideViewPr>
    <p:cSldViewPr>
      <p:cViewPr>
        <p:scale>
          <a:sx n="100" d="100"/>
          <a:sy n="100" d="100"/>
        </p:scale>
        <p:origin x="-36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7364"/>
          </a:xfrm>
          <a:prstGeom prst="rect">
            <a:avLst/>
          </a:prstGeom>
        </p:spPr>
        <p:txBody>
          <a:bodyPr vert="horz" lIns="91872" tIns="45935" rIns="91872" bIns="4593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5" y="1"/>
            <a:ext cx="2971800" cy="497364"/>
          </a:xfrm>
          <a:prstGeom prst="rect">
            <a:avLst/>
          </a:prstGeom>
        </p:spPr>
        <p:txBody>
          <a:bodyPr vert="horz" lIns="91872" tIns="45935" rIns="91872" bIns="45935" rtlCol="0"/>
          <a:lstStyle>
            <a:lvl1pPr algn="r">
              <a:defRPr sz="1200"/>
            </a:lvl1pPr>
          </a:lstStyle>
          <a:p>
            <a:fld id="{061AA421-7DC4-496A-A9E1-5BE3BE6D8D3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2" tIns="45935" rIns="91872" bIns="4593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6"/>
            <a:ext cx="5486400" cy="4476274"/>
          </a:xfrm>
          <a:prstGeom prst="rect">
            <a:avLst/>
          </a:prstGeom>
        </p:spPr>
        <p:txBody>
          <a:bodyPr vert="horz" lIns="91872" tIns="45935" rIns="91872" bIns="459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8184"/>
            <a:ext cx="2971800" cy="497364"/>
          </a:xfrm>
          <a:prstGeom prst="rect">
            <a:avLst/>
          </a:prstGeom>
        </p:spPr>
        <p:txBody>
          <a:bodyPr vert="horz" lIns="91872" tIns="45935" rIns="91872" bIns="4593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5" y="9448184"/>
            <a:ext cx="2971800" cy="497364"/>
          </a:xfrm>
          <a:prstGeom prst="rect">
            <a:avLst/>
          </a:prstGeom>
        </p:spPr>
        <p:txBody>
          <a:bodyPr vert="horz" lIns="91872" tIns="45935" rIns="91872" bIns="45935" rtlCol="0" anchor="b"/>
          <a:lstStyle>
            <a:lvl1pPr algn="r">
              <a:defRPr sz="1200"/>
            </a:lvl1pPr>
          </a:lstStyle>
          <a:p>
            <a:fld id="{F679B08E-8FC2-4EA1-B580-A04066BF24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4065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9B08E-8FC2-4EA1-B580-A04066BF246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40;&#1078;&#1099;&#1082;%20&#1082;&#1080;&#1095;&#1101;&#1101;&#1083;\04_&#1042;&#1045;&#1057;&#1045;&#1051;&#1067;&#1049;%20&#1058;&#1056;&#1045;&#1053;&#1040;&#1046;.%20-%20&#1058;.%20&#1057;&#1059;&#1042;&#1054;&#1056;&#1054;&#1042;&#1040;%20&#1058;&#1040;&#1053;&#1062;&#1045;&#1042;&#1040;&#1051;&#1068;&#1053;&#1040;&#1071;%20&#1056;&#1048;&#1058;&#1052;&#1048;&#1050;&#1040;%20&#1044;&#1051;&#1071;%20&#1044;&#1045;&#1058;&#1045;&#1049;%20&#1042;&#1067;&#1055;.%204.mp3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428868"/>
            <a:ext cx="720261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Демдек</a:t>
            </a:r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8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ады</a:t>
            </a:r>
            <a:endParaRPr lang="ru-RU" sz="8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00826" y="5572140"/>
            <a:ext cx="23756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5143512"/>
            <a:ext cx="5604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Кичээлди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тургускан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башкы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: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Донгак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А.О.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028" name="Group 4"/>
          <p:cNvGrpSpPr>
            <a:grpSpLocks noChangeAspect="1"/>
          </p:cNvGrpSpPr>
          <p:nvPr/>
        </p:nvGrpSpPr>
        <p:grpSpPr bwMode="auto">
          <a:xfrm>
            <a:off x="357158" y="571480"/>
            <a:ext cx="7580226" cy="5348638"/>
            <a:chOff x="272" y="225"/>
            <a:chExt cx="5496" cy="3878"/>
          </a:xfrm>
        </p:grpSpPr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337" y="294"/>
              <a:ext cx="79" cy="8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470" y="294"/>
              <a:ext cx="66" cy="68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0" y="0"/>
                </a:cxn>
                <a:cxn ang="0">
                  <a:pos x="66" y="0"/>
                </a:cxn>
                <a:cxn ang="0">
                  <a:pos x="0" y="68"/>
                </a:cxn>
              </a:cxnLst>
              <a:rect l="0" t="0" r="r" b="b"/>
              <a:pathLst>
                <a:path w="66" h="68">
                  <a:moveTo>
                    <a:pt x="0" y="68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337" y="434"/>
              <a:ext cx="66" cy="69"/>
            </a:xfrm>
            <a:custGeom>
              <a:avLst/>
              <a:gdLst/>
              <a:ahLst/>
              <a:cxnLst>
                <a:cxn ang="0">
                  <a:pos x="0" y="69"/>
                </a:cxn>
                <a:cxn ang="0">
                  <a:pos x="0" y="0"/>
                </a:cxn>
                <a:cxn ang="0">
                  <a:pos x="66" y="0"/>
                </a:cxn>
                <a:cxn ang="0">
                  <a:pos x="0" y="69"/>
                </a:cxn>
              </a:cxnLst>
              <a:rect l="0" t="0" r="r" b="b"/>
              <a:pathLst>
                <a:path w="66" h="69">
                  <a:moveTo>
                    <a:pt x="0" y="69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5625" y="294"/>
              <a:ext cx="79" cy="83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5505" y="294"/>
              <a:ext cx="66" cy="68"/>
            </a:xfrm>
            <a:custGeom>
              <a:avLst/>
              <a:gdLst/>
              <a:ahLst/>
              <a:cxnLst>
                <a:cxn ang="0">
                  <a:pos x="66" y="6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66" y="68"/>
                </a:cxn>
              </a:cxnLst>
              <a:rect l="0" t="0" r="r" b="b"/>
              <a:pathLst>
                <a:path w="66" h="68">
                  <a:moveTo>
                    <a:pt x="66" y="68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66" y="6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5638" y="434"/>
              <a:ext cx="66" cy="69"/>
            </a:xfrm>
            <a:custGeom>
              <a:avLst/>
              <a:gdLst/>
              <a:ahLst/>
              <a:cxnLst>
                <a:cxn ang="0">
                  <a:pos x="66" y="69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66" y="69"/>
                </a:cxn>
              </a:cxnLst>
              <a:rect l="0" t="0" r="r" b="b"/>
              <a:pathLst>
                <a:path w="66" h="69">
                  <a:moveTo>
                    <a:pt x="66" y="69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66" y="6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337" y="3951"/>
              <a:ext cx="79" cy="84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470" y="3966"/>
              <a:ext cx="66" cy="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9"/>
                </a:cxn>
                <a:cxn ang="0">
                  <a:pos x="66" y="69"/>
                </a:cxn>
                <a:cxn ang="0">
                  <a:pos x="0" y="0"/>
                </a:cxn>
              </a:cxnLst>
              <a:rect l="0" t="0" r="r" b="b"/>
              <a:pathLst>
                <a:path w="66" h="69">
                  <a:moveTo>
                    <a:pt x="0" y="0"/>
                  </a:moveTo>
                  <a:lnTo>
                    <a:pt x="0" y="69"/>
                  </a:lnTo>
                  <a:lnTo>
                    <a:pt x="66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337" y="3826"/>
              <a:ext cx="66" cy="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8"/>
                </a:cxn>
                <a:cxn ang="0">
                  <a:pos x="66" y="68"/>
                </a:cxn>
                <a:cxn ang="0">
                  <a:pos x="0" y="0"/>
                </a:cxn>
              </a:cxnLst>
              <a:rect l="0" t="0" r="r" b="b"/>
              <a:pathLst>
                <a:path w="66" h="68">
                  <a:moveTo>
                    <a:pt x="0" y="0"/>
                  </a:moveTo>
                  <a:lnTo>
                    <a:pt x="0" y="68"/>
                  </a:lnTo>
                  <a:lnTo>
                    <a:pt x="6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5625" y="3951"/>
              <a:ext cx="79" cy="84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5505" y="3966"/>
              <a:ext cx="66" cy="69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69"/>
                </a:cxn>
                <a:cxn ang="0">
                  <a:pos x="0" y="69"/>
                </a:cxn>
                <a:cxn ang="0">
                  <a:pos x="66" y="0"/>
                </a:cxn>
              </a:cxnLst>
              <a:rect l="0" t="0" r="r" b="b"/>
              <a:pathLst>
                <a:path w="66" h="69">
                  <a:moveTo>
                    <a:pt x="66" y="0"/>
                  </a:moveTo>
                  <a:lnTo>
                    <a:pt x="66" y="69"/>
                  </a:lnTo>
                  <a:lnTo>
                    <a:pt x="0" y="6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5638" y="3826"/>
              <a:ext cx="66" cy="6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68"/>
                </a:cxn>
                <a:cxn ang="0">
                  <a:pos x="0" y="68"/>
                </a:cxn>
                <a:cxn ang="0">
                  <a:pos x="66" y="0"/>
                </a:cxn>
              </a:cxnLst>
              <a:rect l="0" t="0" r="r" b="b"/>
              <a:pathLst>
                <a:path w="66" h="68">
                  <a:moveTo>
                    <a:pt x="66" y="0"/>
                  </a:moveTo>
                  <a:lnTo>
                    <a:pt x="66" y="68"/>
                  </a:lnTo>
                  <a:lnTo>
                    <a:pt x="0" y="68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478" y="291"/>
              <a:ext cx="5085" cy="1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12"/>
                </a:cxn>
                <a:cxn ang="0">
                  <a:pos x="5085" y="12"/>
                </a:cxn>
                <a:cxn ang="0">
                  <a:pos x="5085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5085" h="12">
                  <a:moveTo>
                    <a:pt x="0" y="6"/>
                  </a:moveTo>
                  <a:lnTo>
                    <a:pt x="0" y="12"/>
                  </a:lnTo>
                  <a:lnTo>
                    <a:pt x="5085" y="12"/>
                  </a:lnTo>
                  <a:lnTo>
                    <a:pt x="5085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336" y="445"/>
              <a:ext cx="11" cy="3437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0"/>
                </a:cxn>
                <a:cxn ang="0">
                  <a:pos x="0" y="3437"/>
                </a:cxn>
                <a:cxn ang="0">
                  <a:pos x="11" y="3437"/>
                </a:cxn>
                <a:cxn ang="0">
                  <a:pos x="11" y="0"/>
                </a:cxn>
                <a:cxn ang="0">
                  <a:pos x="6" y="0"/>
                </a:cxn>
              </a:cxnLst>
              <a:rect l="0" t="0" r="r" b="b"/>
              <a:pathLst>
                <a:path w="11" h="3437">
                  <a:moveTo>
                    <a:pt x="6" y="0"/>
                  </a:moveTo>
                  <a:lnTo>
                    <a:pt x="0" y="0"/>
                  </a:lnTo>
                  <a:lnTo>
                    <a:pt x="0" y="3437"/>
                  </a:lnTo>
                  <a:lnTo>
                    <a:pt x="11" y="3437"/>
                  </a:lnTo>
                  <a:lnTo>
                    <a:pt x="11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478" y="4025"/>
              <a:ext cx="5085" cy="12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12"/>
                </a:cxn>
                <a:cxn ang="0">
                  <a:pos x="5085" y="12"/>
                </a:cxn>
                <a:cxn ang="0">
                  <a:pos x="5085" y="0"/>
                </a:cxn>
                <a:cxn ang="0">
                  <a:pos x="0" y="0"/>
                </a:cxn>
                <a:cxn ang="0">
                  <a:pos x="0" y="6"/>
                </a:cxn>
              </a:cxnLst>
              <a:rect l="0" t="0" r="r" b="b"/>
              <a:pathLst>
                <a:path w="5085" h="12">
                  <a:moveTo>
                    <a:pt x="0" y="6"/>
                  </a:moveTo>
                  <a:lnTo>
                    <a:pt x="0" y="12"/>
                  </a:lnTo>
                  <a:lnTo>
                    <a:pt x="5085" y="12"/>
                  </a:lnTo>
                  <a:lnTo>
                    <a:pt x="5085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5695" y="445"/>
              <a:ext cx="10" cy="3437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0"/>
                </a:cxn>
                <a:cxn ang="0">
                  <a:pos x="0" y="3437"/>
                </a:cxn>
                <a:cxn ang="0">
                  <a:pos x="10" y="3437"/>
                </a:cxn>
                <a:cxn ang="0">
                  <a:pos x="10" y="0"/>
                </a:cxn>
                <a:cxn ang="0">
                  <a:pos x="5" y="0"/>
                </a:cxn>
              </a:cxnLst>
              <a:rect l="0" t="0" r="r" b="b"/>
              <a:pathLst>
                <a:path w="10" h="3437">
                  <a:moveTo>
                    <a:pt x="5" y="0"/>
                  </a:moveTo>
                  <a:lnTo>
                    <a:pt x="0" y="0"/>
                  </a:lnTo>
                  <a:lnTo>
                    <a:pt x="0" y="3437"/>
                  </a:lnTo>
                  <a:lnTo>
                    <a:pt x="10" y="3437"/>
                  </a:lnTo>
                  <a:lnTo>
                    <a:pt x="10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5571" y="3894"/>
              <a:ext cx="189" cy="17"/>
            </a:xfrm>
            <a:custGeom>
              <a:avLst/>
              <a:gdLst/>
              <a:ahLst/>
              <a:cxnLst>
                <a:cxn ang="0">
                  <a:pos x="15" y="9"/>
                </a:cxn>
                <a:cxn ang="0">
                  <a:pos x="7" y="17"/>
                </a:cxn>
                <a:cxn ang="0">
                  <a:pos x="189" y="17"/>
                </a:cxn>
                <a:cxn ang="0">
                  <a:pos x="189" y="0"/>
                </a:cxn>
                <a:cxn ang="0">
                  <a:pos x="7" y="0"/>
                </a:cxn>
                <a:cxn ang="0">
                  <a:pos x="0" y="9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15" y="9"/>
                </a:cxn>
              </a:cxnLst>
              <a:rect l="0" t="0" r="r" b="b"/>
              <a:pathLst>
                <a:path w="189" h="17">
                  <a:moveTo>
                    <a:pt x="15" y="9"/>
                  </a:moveTo>
                  <a:lnTo>
                    <a:pt x="7" y="17"/>
                  </a:lnTo>
                  <a:lnTo>
                    <a:pt x="189" y="17"/>
                  </a:lnTo>
                  <a:lnTo>
                    <a:pt x="189" y="0"/>
                  </a:lnTo>
                  <a:lnTo>
                    <a:pt x="7" y="0"/>
                  </a:lnTo>
                  <a:lnTo>
                    <a:pt x="0" y="9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15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5571" y="3903"/>
              <a:ext cx="15" cy="200"/>
            </a:xfrm>
            <a:custGeom>
              <a:avLst/>
              <a:gdLst/>
              <a:ahLst/>
              <a:cxnLst>
                <a:cxn ang="0">
                  <a:pos x="7" y="200"/>
                </a:cxn>
                <a:cxn ang="0">
                  <a:pos x="15" y="192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0" y="192"/>
                </a:cxn>
                <a:cxn ang="0">
                  <a:pos x="7" y="184"/>
                </a:cxn>
                <a:cxn ang="0">
                  <a:pos x="7" y="200"/>
                </a:cxn>
                <a:cxn ang="0">
                  <a:pos x="15" y="200"/>
                </a:cxn>
                <a:cxn ang="0">
                  <a:pos x="15" y="192"/>
                </a:cxn>
                <a:cxn ang="0">
                  <a:pos x="7" y="200"/>
                </a:cxn>
              </a:cxnLst>
              <a:rect l="0" t="0" r="r" b="b"/>
              <a:pathLst>
                <a:path w="15" h="200">
                  <a:moveTo>
                    <a:pt x="7" y="200"/>
                  </a:moveTo>
                  <a:lnTo>
                    <a:pt x="15" y="192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92"/>
                  </a:lnTo>
                  <a:lnTo>
                    <a:pt x="7" y="184"/>
                  </a:lnTo>
                  <a:lnTo>
                    <a:pt x="7" y="200"/>
                  </a:lnTo>
                  <a:lnTo>
                    <a:pt x="15" y="200"/>
                  </a:lnTo>
                  <a:lnTo>
                    <a:pt x="15" y="192"/>
                  </a:lnTo>
                  <a:lnTo>
                    <a:pt x="7" y="2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455" y="4087"/>
              <a:ext cx="5123" cy="16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5123" y="16"/>
                </a:cxn>
                <a:cxn ang="0">
                  <a:pos x="5123" y="0"/>
                </a:cxn>
                <a:cxn ang="0">
                  <a:pos x="8" y="0"/>
                </a:cxn>
                <a:cxn ang="0">
                  <a:pos x="15" y="8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8" y="16"/>
                </a:cxn>
                <a:cxn ang="0">
                  <a:pos x="0" y="8"/>
                </a:cxn>
              </a:cxnLst>
              <a:rect l="0" t="0" r="r" b="b"/>
              <a:pathLst>
                <a:path w="5123" h="16">
                  <a:moveTo>
                    <a:pt x="0" y="8"/>
                  </a:moveTo>
                  <a:lnTo>
                    <a:pt x="8" y="16"/>
                  </a:lnTo>
                  <a:lnTo>
                    <a:pt x="5123" y="16"/>
                  </a:lnTo>
                  <a:lnTo>
                    <a:pt x="5123" y="0"/>
                  </a:lnTo>
                  <a:lnTo>
                    <a:pt x="8" y="0"/>
                  </a:lnTo>
                  <a:lnTo>
                    <a:pt x="15" y="8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455" y="3894"/>
              <a:ext cx="15" cy="201"/>
            </a:xfrm>
            <a:custGeom>
              <a:avLst/>
              <a:gdLst/>
              <a:ahLst/>
              <a:cxnLst>
                <a:cxn ang="0">
                  <a:pos x="8" y="17"/>
                </a:cxn>
                <a:cxn ang="0">
                  <a:pos x="0" y="9"/>
                </a:cxn>
                <a:cxn ang="0">
                  <a:pos x="0" y="201"/>
                </a:cxn>
                <a:cxn ang="0">
                  <a:pos x="15" y="201"/>
                </a:cxn>
                <a:cxn ang="0">
                  <a:pos x="15" y="9"/>
                </a:cxn>
                <a:cxn ang="0">
                  <a:pos x="8" y="0"/>
                </a:cxn>
                <a:cxn ang="0">
                  <a:pos x="15" y="9"/>
                </a:cxn>
                <a:cxn ang="0">
                  <a:pos x="15" y="0"/>
                </a:cxn>
                <a:cxn ang="0">
                  <a:pos x="8" y="0"/>
                </a:cxn>
                <a:cxn ang="0">
                  <a:pos x="8" y="17"/>
                </a:cxn>
              </a:cxnLst>
              <a:rect l="0" t="0" r="r" b="b"/>
              <a:pathLst>
                <a:path w="15" h="201">
                  <a:moveTo>
                    <a:pt x="8" y="17"/>
                  </a:moveTo>
                  <a:lnTo>
                    <a:pt x="0" y="9"/>
                  </a:lnTo>
                  <a:lnTo>
                    <a:pt x="0" y="201"/>
                  </a:lnTo>
                  <a:lnTo>
                    <a:pt x="15" y="201"/>
                  </a:lnTo>
                  <a:lnTo>
                    <a:pt x="15" y="9"/>
                  </a:lnTo>
                  <a:lnTo>
                    <a:pt x="8" y="0"/>
                  </a:lnTo>
                  <a:lnTo>
                    <a:pt x="15" y="9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272" y="3894"/>
              <a:ext cx="191" cy="17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8" y="17"/>
                </a:cxn>
                <a:cxn ang="0">
                  <a:pos x="191" y="17"/>
                </a:cxn>
                <a:cxn ang="0">
                  <a:pos x="191" y="0"/>
                </a:cxn>
                <a:cxn ang="0">
                  <a:pos x="8" y="0"/>
                </a:cxn>
                <a:cxn ang="0">
                  <a:pos x="16" y="9"/>
                </a:cxn>
                <a:cxn ang="0">
                  <a:pos x="0" y="9"/>
                </a:cxn>
                <a:cxn ang="0">
                  <a:pos x="0" y="17"/>
                </a:cxn>
                <a:cxn ang="0">
                  <a:pos x="8" y="17"/>
                </a:cxn>
                <a:cxn ang="0">
                  <a:pos x="0" y="9"/>
                </a:cxn>
              </a:cxnLst>
              <a:rect l="0" t="0" r="r" b="b"/>
              <a:pathLst>
                <a:path w="191" h="17">
                  <a:moveTo>
                    <a:pt x="0" y="9"/>
                  </a:moveTo>
                  <a:lnTo>
                    <a:pt x="8" y="17"/>
                  </a:lnTo>
                  <a:lnTo>
                    <a:pt x="191" y="17"/>
                  </a:lnTo>
                  <a:lnTo>
                    <a:pt x="191" y="0"/>
                  </a:lnTo>
                  <a:lnTo>
                    <a:pt x="8" y="0"/>
                  </a:lnTo>
                  <a:lnTo>
                    <a:pt x="16" y="9"/>
                  </a:lnTo>
                  <a:lnTo>
                    <a:pt x="0" y="9"/>
                  </a:lnTo>
                  <a:lnTo>
                    <a:pt x="0" y="17"/>
                  </a:lnTo>
                  <a:lnTo>
                    <a:pt x="8" y="17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272" y="418"/>
              <a:ext cx="16" cy="348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0" y="3485"/>
                </a:cxn>
                <a:cxn ang="0">
                  <a:pos x="16" y="3485"/>
                </a:cxn>
                <a:cxn ang="0">
                  <a:pos x="16" y="8"/>
                </a:cxn>
                <a:cxn ang="0">
                  <a:pos x="8" y="16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8" y="0"/>
                </a:cxn>
              </a:cxnLst>
              <a:rect l="0" t="0" r="r" b="b"/>
              <a:pathLst>
                <a:path w="16" h="3485">
                  <a:moveTo>
                    <a:pt x="8" y="0"/>
                  </a:moveTo>
                  <a:lnTo>
                    <a:pt x="0" y="8"/>
                  </a:lnTo>
                  <a:lnTo>
                    <a:pt x="0" y="3485"/>
                  </a:lnTo>
                  <a:lnTo>
                    <a:pt x="16" y="3485"/>
                  </a:lnTo>
                  <a:lnTo>
                    <a:pt x="16" y="8"/>
                  </a:lnTo>
                  <a:lnTo>
                    <a:pt x="8" y="16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280" y="418"/>
              <a:ext cx="190" cy="16"/>
            </a:xfrm>
            <a:custGeom>
              <a:avLst/>
              <a:gdLst/>
              <a:ahLst/>
              <a:cxnLst>
                <a:cxn ang="0">
                  <a:pos x="175" y="8"/>
                </a:cxn>
                <a:cxn ang="0">
                  <a:pos x="183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183" y="16"/>
                </a:cxn>
                <a:cxn ang="0">
                  <a:pos x="190" y="8"/>
                </a:cxn>
                <a:cxn ang="0">
                  <a:pos x="183" y="16"/>
                </a:cxn>
                <a:cxn ang="0">
                  <a:pos x="190" y="16"/>
                </a:cxn>
                <a:cxn ang="0">
                  <a:pos x="190" y="8"/>
                </a:cxn>
                <a:cxn ang="0">
                  <a:pos x="175" y="8"/>
                </a:cxn>
              </a:cxnLst>
              <a:rect l="0" t="0" r="r" b="b"/>
              <a:pathLst>
                <a:path w="190" h="16">
                  <a:moveTo>
                    <a:pt x="175" y="8"/>
                  </a:moveTo>
                  <a:lnTo>
                    <a:pt x="183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3" y="16"/>
                  </a:lnTo>
                  <a:lnTo>
                    <a:pt x="190" y="8"/>
                  </a:lnTo>
                  <a:lnTo>
                    <a:pt x="183" y="16"/>
                  </a:lnTo>
                  <a:lnTo>
                    <a:pt x="190" y="16"/>
                  </a:lnTo>
                  <a:lnTo>
                    <a:pt x="190" y="8"/>
                  </a:lnTo>
                  <a:lnTo>
                    <a:pt x="175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455" y="225"/>
              <a:ext cx="15" cy="20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0" y="201"/>
                </a:cxn>
                <a:cxn ang="0">
                  <a:pos x="15" y="201"/>
                </a:cxn>
                <a:cxn ang="0">
                  <a:pos x="15" y="8"/>
                </a:cxn>
                <a:cxn ang="0">
                  <a:pos x="8" y="16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8" y="0"/>
                </a:cxn>
              </a:cxnLst>
              <a:rect l="0" t="0" r="r" b="b"/>
              <a:pathLst>
                <a:path w="15" h="201">
                  <a:moveTo>
                    <a:pt x="8" y="0"/>
                  </a:moveTo>
                  <a:lnTo>
                    <a:pt x="0" y="8"/>
                  </a:lnTo>
                  <a:lnTo>
                    <a:pt x="0" y="201"/>
                  </a:lnTo>
                  <a:lnTo>
                    <a:pt x="15" y="201"/>
                  </a:lnTo>
                  <a:lnTo>
                    <a:pt x="15" y="8"/>
                  </a:lnTo>
                  <a:lnTo>
                    <a:pt x="8" y="16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463" y="225"/>
              <a:ext cx="5123" cy="16"/>
            </a:xfrm>
            <a:custGeom>
              <a:avLst/>
              <a:gdLst/>
              <a:ahLst/>
              <a:cxnLst>
                <a:cxn ang="0">
                  <a:pos x="5123" y="8"/>
                </a:cxn>
                <a:cxn ang="0">
                  <a:pos x="5115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5115" y="16"/>
                </a:cxn>
                <a:cxn ang="0">
                  <a:pos x="5108" y="8"/>
                </a:cxn>
                <a:cxn ang="0">
                  <a:pos x="5123" y="8"/>
                </a:cxn>
                <a:cxn ang="0">
                  <a:pos x="5123" y="0"/>
                </a:cxn>
                <a:cxn ang="0">
                  <a:pos x="5115" y="0"/>
                </a:cxn>
                <a:cxn ang="0">
                  <a:pos x="5123" y="8"/>
                </a:cxn>
              </a:cxnLst>
              <a:rect l="0" t="0" r="r" b="b"/>
              <a:pathLst>
                <a:path w="5123" h="16">
                  <a:moveTo>
                    <a:pt x="5123" y="8"/>
                  </a:moveTo>
                  <a:lnTo>
                    <a:pt x="5115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5115" y="16"/>
                  </a:lnTo>
                  <a:lnTo>
                    <a:pt x="5108" y="8"/>
                  </a:lnTo>
                  <a:lnTo>
                    <a:pt x="5123" y="8"/>
                  </a:lnTo>
                  <a:lnTo>
                    <a:pt x="5123" y="0"/>
                  </a:lnTo>
                  <a:lnTo>
                    <a:pt x="5115" y="0"/>
                  </a:lnTo>
                  <a:lnTo>
                    <a:pt x="5123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5571" y="233"/>
              <a:ext cx="15" cy="201"/>
            </a:xfrm>
            <a:custGeom>
              <a:avLst/>
              <a:gdLst/>
              <a:ahLst/>
              <a:cxnLst>
                <a:cxn ang="0">
                  <a:pos x="7" y="185"/>
                </a:cxn>
                <a:cxn ang="0">
                  <a:pos x="15" y="193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0" y="193"/>
                </a:cxn>
                <a:cxn ang="0">
                  <a:pos x="7" y="201"/>
                </a:cxn>
                <a:cxn ang="0">
                  <a:pos x="0" y="193"/>
                </a:cxn>
                <a:cxn ang="0">
                  <a:pos x="0" y="201"/>
                </a:cxn>
                <a:cxn ang="0">
                  <a:pos x="7" y="201"/>
                </a:cxn>
                <a:cxn ang="0">
                  <a:pos x="7" y="185"/>
                </a:cxn>
              </a:cxnLst>
              <a:rect l="0" t="0" r="r" b="b"/>
              <a:pathLst>
                <a:path w="15" h="201">
                  <a:moveTo>
                    <a:pt x="7" y="185"/>
                  </a:moveTo>
                  <a:lnTo>
                    <a:pt x="15" y="193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93"/>
                  </a:lnTo>
                  <a:lnTo>
                    <a:pt x="7" y="201"/>
                  </a:lnTo>
                  <a:lnTo>
                    <a:pt x="0" y="193"/>
                  </a:lnTo>
                  <a:lnTo>
                    <a:pt x="0" y="201"/>
                  </a:lnTo>
                  <a:lnTo>
                    <a:pt x="7" y="201"/>
                  </a:lnTo>
                  <a:lnTo>
                    <a:pt x="7" y="1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5578" y="418"/>
              <a:ext cx="190" cy="16"/>
            </a:xfrm>
            <a:custGeom>
              <a:avLst/>
              <a:gdLst/>
              <a:ahLst/>
              <a:cxnLst>
                <a:cxn ang="0">
                  <a:pos x="190" y="8"/>
                </a:cxn>
                <a:cxn ang="0">
                  <a:pos x="182" y="0"/>
                </a:cxn>
                <a:cxn ang="0">
                  <a:pos x="0" y="0"/>
                </a:cxn>
                <a:cxn ang="0">
                  <a:pos x="0" y="16"/>
                </a:cxn>
                <a:cxn ang="0">
                  <a:pos x="182" y="16"/>
                </a:cxn>
                <a:cxn ang="0">
                  <a:pos x="175" y="8"/>
                </a:cxn>
                <a:cxn ang="0">
                  <a:pos x="190" y="8"/>
                </a:cxn>
                <a:cxn ang="0">
                  <a:pos x="190" y="0"/>
                </a:cxn>
                <a:cxn ang="0">
                  <a:pos x="182" y="0"/>
                </a:cxn>
                <a:cxn ang="0">
                  <a:pos x="190" y="8"/>
                </a:cxn>
              </a:cxnLst>
              <a:rect l="0" t="0" r="r" b="b"/>
              <a:pathLst>
                <a:path w="190" h="16">
                  <a:moveTo>
                    <a:pt x="190" y="8"/>
                  </a:moveTo>
                  <a:lnTo>
                    <a:pt x="18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82" y="16"/>
                  </a:lnTo>
                  <a:lnTo>
                    <a:pt x="175" y="8"/>
                  </a:lnTo>
                  <a:lnTo>
                    <a:pt x="190" y="8"/>
                  </a:lnTo>
                  <a:lnTo>
                    <a:pt x="190" y="0"/>
                  </a:lnTo>
                  <a:lnTo>
                    <a:pt x="182" y="0"/>
                  </a:lnTo>
                  <a:lnTo>
                    <a:pt x="19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5753" y="426"/>
              <a:ext cx="15" cy="3485"/>
            </a:xfrm>
            <a:custGeom>
              <a:avLst/>
              <a:gdLst/>
              <a:ahLst/>
              <a:cxnLst>
                <a:cxn ang="0">
                  <a:pos x="7" y="3485"/>
                </a:cxn>
                <a:cxn ang="0">
                  <a:pos x="15" y="3477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0" y="3477"/>
                </a:cxn>
                <a:cxn ang="0">
                  <a:pos x="7" y="3468"/>
                </a:cxn>
                <a:cxn ang="0">
                  <a:pos x="7" y="3485"/>
                </a:cxn>
                <a:cxn ang="0">
                  <a:pos x="15" y="3485"/>
                </a:cxn>
                <a:cxn ang="0">
                  <a:pos x="15" y="3477"/>
                </a:cxn>
                <a:cxn ang="0">
                  <a:pos x="7" y="3485"/>
                </a:cxn>
              </a:cxnLst>
              <a:rect l="0" t="0" r="r" b="b"/>
              <a:pathLst>
                <a:path w="15" h="3485">
                  <a:moveTo>
                    <a:pt x="7" y="3485"/>
                  </a:moveTo>
                  <a:lnTo>
                    <a:pt x="15" y="347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3477"/>
                  </a:lnTo>
                  <a:lnTo>
                    <a:pt x="7" y="3468"/>
                  </a:lnTo>
                  <a:lnTo>
                    <a:pt x="7" y="3485"/>
                  </a:lnTo>
                  <a:lnTo>
                    <a:pt x="15" y="3485"/>
                  </a:lnTo>
                  <a:lnTo>
                    <a:pt x="15" y="3477"/>
                  </a:lnTo>
                  <a:lnTo>
                    <a:pt x="7" y="34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5" name="Прямоугольник 34"/>
          <p:cNvSpPr/>
          <p:nvPr/>
        </p:nvSpPr>
        <p:spPr>
          <a:xfrm>
            <a:off x="1857356" y="785794"/>
            <a:ext cx="41659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Ажык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кичээл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1500174"/>
            <a:ext cx="9043566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Онаалга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Мергежилге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425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арын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166.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Демдек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ады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кирген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улегер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домакка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чангыс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чурук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чуруп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эккээр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im1-tub-ru.yandex.net/i?id=de3f04c5707fb7d4f4a6e4f46436b3da&amp;n=33&amp;h=215&amp;w=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5151508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500694" y="1857364"/>
            <a:ext cx="3283271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тыг</a:t>
            </a:r>
            <a:endParaRPr lang="ru-RU" sz="1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image.freepik.com/free-vector/_6101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4714908" cy="569793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43438" y="1500174"/>
            <a:ext cx="3502883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тиг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im1-tub-ru.yandex.net/i?id=d5eb8f5f7a16256dbf4e654e8e4aa5d1&amp;n=33&amp;h=215&amp;w=3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5600736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80580" y="2143116"/>
            <a:ext cx="3363420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диг</a:t>
            </a:r>
            <a:endParaRPr lang="ru-RU" sz="1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Admin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5643570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570586" y="2071678"/>
            <a:ext cx="3573414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лыг</a:t>
            </a:r>
            <a:endParaRPr lang="ru-RU" sz="1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modern-garden.ru/wp-content/uploads/2013/01/el-sibirskaya-225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4446998" cy="6072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4929190" y="2143116"/>
            <a:ext cx="3850734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лиг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im0-tub-ru.yandex.net/i?id=9c776d26fc241be0672dd5f3130fe690&amp;n=33&amp;h=215&amp;w=317"/>
          <p:cNvPicPr>
            <a:picLocks noChangeAspect="1" noChangeArrowheads="1"/>
          </p:cNvPicPr>
          <p:nvPr/>
        </p:nvPicPr>
        <p:blipFill>
          <a:blip r:embed="rId2"/>
          <a:srcRect l="16562" t="20930" r="12460" b="16279"/>
          <a:stretch>
            <a:fillRect/>
          </a:stretch>
        </p:blipFill>
        <p:spPr bwMode="auto">
          <a:xfrm>
            <a:off x="1285852" y="2071678"/>
            <a:ext cx="428628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1714488"/>
            <a:ext cx="1356462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98450" y="1571612"/>
            <a:ext cx="364555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</a:t>
            </a:r>
            <a:r>
              <a:rPr lang="ru-RU" sz="199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libri"/>
                <a:cs typeface="Calibri"/>
              </a:rPr>
              <a:t>ү</a:t>
            </a:r>
            <a:r>
              <a:rPr lang="ru-RU" sz="199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</a:t>
            </a:r>
            <a:endParaRPr lang="ru-RU" sz="199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1357298"/>
            <a:ext cx="8102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2800" b="1" i="0" u="none" strike="noStrike" cap="none" spc="0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Бичии</a:t>
            </a:r>
            <a:r>
              <a:rPr kumimoji="0" lang="ru-RU" sz="28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spc="0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Чойганмаа</a:t>
            </a:r>
            <a:r>
              <a:rPr kumimoji="0" lang="ru-RU" sz="28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spc="0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школада</a:t>
            </a:r>
            <a:r>
              <a:rPr kumimoji="0" lang="ru-RU" sz="28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spc="0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ѳѳ</a:t>
            </a:r>
            <a:r>
              <a:rPr kumimoji="0" lang="ru-RU" sz="2800" b="1" i="0" u="none" strike="noStrike" cap="none" spc="0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ренип   турар</a:t>
            </a:r>
            <a:r>
              <a:rPr kumimoji="0" lang="ru-RU" sz="54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285860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кым</a:t>
            </a:r>
            <a:r>
              <a:rPr lang="ru-RU" sz="2400" b="1" dirty="0" smtClean="0">
                <a:solidFill>
                  <a:srgbClr val="FF0000"/>
                </a:solidFill>
              </a:rPr>
              <a:t>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857356" y="2143116"/>
            <a:ext cx="178595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786446" y="1357298"/>
            <a:ext cx="23970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канчап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турар</a:t>
            </a:r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643570" y="2214554"/>
            <a:ext cx="250033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643570" y="2357430"/>
            <a:ext cx="250033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143372" y="1357298"/>
            <a:ext cx="1200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кайда</a:t>
            </a:r>
            <a:r>
              <a:rPr lang="ru-RU" sz="2400" b="1" dirty="0" smtClean="0">
                <a:solidFill>
                  <a:srgbClr val="FF0000"/>
                </a:solidFill>
              </a:rPr>
              <a:t>?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929058" y="2143116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500562" y="2143116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072066" y="2143116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4286248" y="2143116"/>
            <a:ext cx="142876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857752" y="2143116"/>
            <a:ext cx="142876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1285860"/>
            <a:ext cx="1304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кандыг</a:t>
            </a:r>
            <a:r>
              <a:rPr lang="ru-RU" sz="2400" b="1" dirty="0" smtClean="0">
                <a:solidFill>
                  <a:srgbClr val="FF0000"/>
                </a:solidFill>
              </a:rPr>
              <a:t>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2" name="Полилиния 21"/>
          <p:cNvSpPr/>
          <p:nvPr/>
        </p:nvSpPr>
        <p:spPr>
          <a:xfrm>
            <a:off x="544530" y="2083942"/>
            <a:ext cx="1068513" cy="210620"/>
          </a:xfrm>
          <a:custGeom>
            <a:avLst/>
            <a:gdLst>
              <a:gd name="connsiteX0" fmla="*/ 0 w 1068513"/>
              <a:gd name="connsiteY0" fmla="*/ 104454 h 210620"/>
              <a:gd name="connsiteX1" fmla="*/ 154113 w 1068513"/>
              <a:gd name="connsiteY1" fmla="*/ 22260 h 210620"/>
              <a:gd name="connsiteX2" fmla="*/ 267128 w 1068513"/>
              <a:gd name="connsiteY2" fmla="*/ 155824 h 210620"/>
              <a:gd name="connsiteX3" fmla="*/ 452063 w 1068513"/>
              <a:gd name="connsiteY3" fmla="*/ 1712 h 210620"/>
              <a:gd name="connsiteX4" fmla="*/ 575353 w 1068513"/>
              <a:gd name="connsiteY4" fmla="*/ 145550 h 210620"/>
              <a:gd name="connsiteX5" fmla="*/ 739740 w 1068513"/>
              <a:gd name="connsiteY5" fmla="*/ 22260 h 210620"/>
              <a:gd name="connsiteX6" fmla="*/ 863030 w 1068513"/>
              <a:gd name="connsiteY6" fmla="*/ 207195 h 210620"/>
              <a:gd name="connsiteX7" fmla="*/ 945223 w 1068513"/>
              <a:gd name="connsiteY7" fmla="*/ 42809 h 210620"/>
              <a:gd name="connsiteX8" fmla="*/ 1068513 w 1068513"/>
              <a:gd name="connsiteY8" fmla="*/ 166098 h 210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8513" h="210620">
                <a:moveTo>
                  <a:pt x="0" y="104454"/>
                </a:moveTo>
                <a:cubicBezTo>
                  <a:pt x="54796" y="59076"/>
                  <a:pt x="109592" y="13698"/>
                  <a:pt x="154113" y="22260"/>
                </a:cubicBezTo>
                <a:cubicBezTo>
                  <a:pt x="198634" y="30822"/>
                  <a:pt x="217470" y="159249"/>
                  <a:pt x="267128" y="155824"/>
                </a:cubicBezTo>
                <a:cubicBezTo>
                  <a:pt x="316786" y="152399"/>
                  <a:pt x="400692" y="3424"/>
                  <a:pt x="452063" y="1712"/>
                </a:cubicBezTo>
                <a:cubicBezTo>
                  <a:pt x="503434" y="0"/>
                  <a:pt x="527407" y="142125"/>
                  <a:pt x="575353" y="145550"/>
                </a:cubicBezTo>
                <a:cubicBezTo>
                  <a:pt x="623299" y="148975"/>
                  <a:pt x="691794" y="11986"/>
                  <a:pt x="739740" y="22260"/>
                </a:cubicBezTo>
                <a:cubicBezTo>
                  <a:pt x="787686" y="32534"/>
                  <a:pt x="828783" y="203770"/>
                  <a:pt x="863030" y="207195"/>
                </a:cubicBezTo>
                <a:cubicBezTo>
                  <a:pt x="897277" y="210620"/>
                  <a:pt x="910976" y="49659"/>
                  <a:pt x="945223" y="42809"/>
                </a:cubicBezTo>
                <a:cubicBezTo>
                  <a:pt x="979470" y="35960"/>
                  <a:pt x="1023991" y="101029"/>
                  <a:pt x="1068513" y="166098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42910" y="928670"/>
            <a:ext cx="7489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д.а 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214546" y="928670"/>
            <a:ext cx="715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ч.а 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357686" y="928670"/>
            <a:ext cx="715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ч.а 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643702" y="1000108"/>
            <a:ext cx="6912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к.с 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5357826"/>
            <a:ext cx="85778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err="1" smtClean="0">
                <a:ln/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Кайгамчыктыг</a:t>
            </a:r>
            <a:r>
              <a:rPr kumimoji="0" lang="ru-RU" sz="2800" b="1" i="0" u="none" strike="noStrike" normalizeH="0" baseline="0" dirty="0" smtClean="0">
                <a:ln/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normalizeH="0" baseline="0" dirty="0" err="1" smtClean="0">
                <a:ln/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аялга</a:t>
            </a:r>
            <a:r>
              <a:rPr kumimoji="0" lang="ru-RU" sz="2800" b="1" i="0" u="none" strike="noStrike" normalizeH="0" baseline="0" dirty="0" smtClean="0">
                <a:ln/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normalizeH="0" baseline="0" dirty="0" err="1" smtClean="0">
                <a:ln/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делгемнерже</a:t>
            </a:r>
            <a:r>
              <a:rPr kumimoji="0" lang="ru-RU" sz="2800" b="1" i="0" u="none" strike="noStrike" normalizeH="0" baseline="0" dirty="0" smtClean="0">
                <a:ln/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normalizeH="0" baseline="0" dirty="0" err="1" smtClean="0">
                <a:ln/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тарап</a:t>
            </a:r>
            <a:r>
              <a:rPr kumimoji="0" lang="ru-RU" sz="2800" b="1" i="0" u="none" strike="noStrike" normalizeH="0" baseline="0" dirty="0" smtClean="0">
                <a:ln/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normalizeH="0" baseline="0" dirty="0" err="1" smtClean="0">
                <a:ln/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турган</a:t>
            </a:r>
            <a:r>
              <a:rPr kumimoji="0" lang="ru-RU" sz="2800" b="1" i="0" u="none" strike="noStrike" normalizeH="0" baseline="0" dirty="0" smtClean="0">
                <a:ln/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normalizeH="0" baseline="0" dirty="0" smtClean="0">
              <a:ln/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071802" y="5072074"/>
            <a:ext cx="7697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ч</a:t>
            </a:r>
            <a:r>
              <a:rPr lang="ru-RU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үү</a:t>
            </a:r>
            <a:r>
              <a:rPr lang="ru-RU" sz="2400" b="1" dirty="0" err="1" smtClean="0">
                <a:solidFill>
                  <a:srgbClr val="FF0000"/>
                </a:solidFill>
              </a:rPr>
              <a:t>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3000364" y="5786454"/>
            <a:ext cx="100013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6357950" y="5000636"/>
            <a:ext cx="23970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канчап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турар</a:t>
            </a:r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429124" y="5072074"/>
            <a:ext cx="1217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чуже</a:t>
            </a:r>
            <a:r>
              <a:rPr lang="ru-RU" sz="2800" b="1" dirty="0" smtClean="0">
                <a:solidFill>
                  <a:srgbClr val="FF0000"/>
                </a:solidFill>
              </a:rPr>
              <a:t>?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28662" y="5072074"/>
            <a:ext cx="1304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кандыг</a:t>
            </a:r>
            <a:r>
              <a:rPr lang="ru-RU" sz="2400" b="1" dirty="0" smtClean="0">
                <a:solidFill>
                  <a:srgbClr val="FF0000"/>
                </a:solidFill>
              </a:rPr>
              <a:t>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6286512" y="5786454"/>
            <a:ext cx="250033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286512" y="5929330"/>
            <a:ext cx="250033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143372" y="5857892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4572000" y="5857892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000628" y="5857892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429256" y="5857892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Полилиния 42"/>
          <p:cNvSpPr/>
          <p:nvPr/>
        </p:nvSpPr>
        <p:spPr>
          <a:xfrm>
            <a:off x="390525" y="5805488"/>
            <a:ext cx="2466975" cy="185737"/>
          </a:xfrm>
          <a:custGeom>
            <a:avLst/>
            <a:gdLst>
              <a:gd name="connsiteX0" fmla="*/ 0 w 2466975"/>
              <a:gd name="connsiteY0" fmla="*/ 128587 h 185737"/>
              <a:gd name="connsiteX1" fmla="*/ 190500 w 2466975"/>
              <a:gd name="connsiteY1" fmla="*/ 14287 h 185737"/>
              <a:gd name="connsiteX2" fmla="*/ 333375 w 2466975"/>
              <a:gd name="connsiteY2" fmla="*/ 128587 h 185737"/>
              <a:gd name="connsiteX3" fmla="*/ 581025 w 2466975"/>
              <a:gd name="connsiteY3" fmla="*/ 33337 h 185737"/>
              <a:gd name="connsiteX4" fmla="*/ 733425 w 2466975"/>
              <a:gd name="connsiteY4" fmla="*/ 176212 h 185737"/>
              <a:gd name="connsiteX5" fmla="*/ 866775 w 2466975"/>
              <a:gd name="connsiteY5" fmla="*/ 33337 h 185737"/>
              <a:gd name="connsiteX6" fmla="*/ 1000125 w 2466975"/>
              <a:gd name="connsiteY6" fmla="*/ 157162 h 185737"/>
              <a:gd name="connsiteX7" fmla="*/ 1190625 w 2466975"/>
              <a:gd name="connsiteY7" fmla="*/ 33337 h 185737"/>
              <a:gd name="connsiteX8" fmla="*/ 1381125 w 2466975"/>
              <a:gd name="connsiteY8" fmla="*/ 157162 h 185737"/>
              <a:gd name="connsiteX9" fmla="*/ 1543050 w 2466975"/>
              <a:gd name="connsiteY9" fmla="*/ 4762 h 185737"/>
              <a:gd name="connsiteX10" fmla="*/ 1647825 w 2466975"/>
              <a:gd name="connsiteY10" fmla="*/ 128587 h 185737"/>
              <a:gd name="connsiteX11" fmla="*/ 1828800 w 2466975"/>
              <a:gd name="connsiteY11" fmla="*/ 23812 h 185737"/>
              <a:gd name="connsiteX12" fmla="*/ 2009775 w 2466975"/>
              <a:gd name="connsiteY12" fmla="*/ 166687 h 185737"/>
              <a:gd name="connsiteX13" fmla="*/ 2143125 w 2466975"/>
              <a:gd name="connsiteY13" fmla="*/ 4762 h 185737"/>
              <a:gd name="connsiteX14" fmla="*/ 2276475 w 2466975"/>
              <a:gd name="connsiteY14" fmla="*/ 157162 h 185737"/>
              <a:gd name="connsiteX15" fmla="*/ 2409825 w 2466975"/>
              <a:gd name="connsiteY15" fmla="*/ 14287 h 185737"/>
              <a:gd name="connsiteX16" fmla="*/ 2466975 w 2466975"/>
              <a:gd name="connsiteY16" fmla="*/ 185737 h 18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66975" h="185737">
                <a:moveTo>
                  <a:pt x="0" y="128587"/>
                </a:moveTo>
                <a:cubicBezTo>
                  <a:pt x="67469" y="71437"/>
                  <a:pt x="134938" y="14287"/>
                  <a:pt x="190500" y="14287"/>
                </a:cubicBezTo>
                <a:cubicBezTo>
                  <a:pt x="246062" y="14287"/>
                  <a:pt x="268288" y="125412"/>
                  <a:pt x="333375" y="128587"/>
                </a:cubicBezTo>
                <a:cubicBezTo>
                  <a:pt x="398463" y="131762"/>
                  <a:pt x="514350" y="25400"/>
                  <a:pt x="581025" y="33337"/>
                </a:cubicBezTo>
                <a:cubicBezTo>
                  <a:pt x="647700" y="41274"/>
                  <a:pt x="685800" y="176212"/>
                  <a:pt x="733425" y="176212"/>
                </a:cubicBezTo>
                <a:cubicBezTo>
                  <a:pt x="781050" y="176212"/>
                  <a:pt x="822325" y="36512"/>
                  <a:pt x="866775" y="33337"/>
                </a:cubicBezTo>
                <a:cubicBezTo>
                  <a:pt x="911225" y="30162"/>
                  <a:pt x="946150" y="157162"/>
                  <a:pt x="1000125" y="157162"/>
                </a:cubicBezTo>
                <a:cubicBezTo>
                  <a:pt x="1054100" y="157162"/>
                  <a:pt x="1127125" y="33337"/>
                  <a:pt x="1190625" y="33337"/>
                </a:cubicBezTo>
                <a:cubicBezTo>
                  <a:pt x="1254125" y="33337"/>
                  <a:pt x="1322388" y="161925"/>
                  <a:pt x="1381125" y="157162"/>
                </a:cubicBezTo>
                <a:cubicBezTo>
                  <a:pt x="1439863" y="152400"/>
                  <a:pt x="1498600" y="9525"/>
                  <a:pt x="1543050" y="4762"/>
                </a:cubicBezTo>
                <a:cubicBezTo>
                  <a:pt x="1587500" y="0"/>
                  <a:pt x="1600200" y="125412"/>
                  <a:pt x="1647825" y="128587"/>
                </a:cubicBezTo>
                <a:cubicBezTo>
                  <a:pt x="1695450" y="131762"/>
                  <a:pt x="1768475" y="17462"/>
                  <a:pt x="1828800" y="23812"/>
                </a:cubicBezTo>
                <a:cubicBezTo>
                  <a:pt x="1889125" y="30162"/>
                  <a:pt x="1957388" y="169862"/>
                  <a:pt x="2009775" y="166687"/>
                </a:cubicBezTo>
                <a:cubicBezTo>
                  <a:pt x="2062162" y="163512"/>
                  <a:pt x="2098675" y="6350"/>
                  <a:pt x="2143125" y="4762"/>
                </a:cubicBezTo>
                <a:cubicBezTo>
                  <a:pt x="2187575" y="3175"/>
                  <a:pt x="2232025" y="155575"/>
                  <a:pt x="2276475" y="157162"/>
                </a:cubicBezTo>
                <a:cubicBezTo>
                  <a:pt x="2320925" y="158750"/>
                  <a:pt x="2378075" y="9525"/>
                  <a:pt x="2409825" y="14287"/>
                </a:cubicBezTo>
                <a:cubicBezTo>
                  <a:pt x="2441575" y="19049"/>
                  <a:pt x="2454275" y="102393"/>
                  <a:pt x="2466975" y="185737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142976" y="4643446"/>
            <a:ext cx="7489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д.а 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000364" y="4714884"/>
            <a:ext cx="715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ч.а 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572000" y="4714884"/>
            <a:ext cx="7489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д.а 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072330" y="4572008"/>
            <a:ext cx="6912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к.с </a:t>
            </a:r>
            <a:endParaRPr lang="ru-RU" sz="28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4" grpId="0"/>
      <p:bldP spid="19" grpId="0" animBg="1"/>
      <p:bldP spid="20" grpId="0" animBg="1"/>
      <p:bldP spid="21" grpId="0"/>
      <p:bldP spid="22" grpId="0" animBg="1"/>
      <p:bldP spid="23" grpId="0"/>
      <p:bldP spid="24" grpId="0"/>
      <p:bldP spid="25" grpId="0"/>
      <p:bldP spid="26" grpId="0"/>
      <p:bldP spid="1026" grpId="0"/>
      <p:bldP spid="29" grpId="0"/>
      <p:bldP spid="32" grpId="0"/>
      <p:bldP spid="34" grpId="0"/>
      <p:bldP spid="43" grpId="0" animBg="1"/>
      <p:bldP spid="44" grpId="0"/>
      <p:bldP spid="45" grpId="0"/>
      <p:bldP spid="4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428604"/>
            <a:ext cx="850112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Кичээлди</a:t>
            </a:r>
            <a:r>
              <a:rPr lang="ru-RU" sz="3200" b="1" dirty="0" err="1" smtClean="0">
                <a:solidFill>
                  <a:srgbClr val="FF0000"/>
                </a:solidFill>
                <a:latin typeface="Calibri"/>
                <a:cs typeface="Calibri"/>
              </a:rPr>
              <a:t>ӊ</a:t>
            </a:r>
            <a:r>
              <a:rPr lang="ru-RU" sz="3200" b="1" dirty="0" err="1" smtClean="0">
                <a:solidFill>
                  <a:srgbClr val="FF0000"/>
                </a:solidFill>
              </a:rPr>
              <a:t>  сорулгазы</a:t>
            </a:r>
            <a:r>
              <a:rPr lang="ru-RU" sz="3200" b="1" dirty="0" smtClean="0">
                <a:solidFill>
                  <a:srgbClr val="FF0000"/>
                </a:solidFill>
              </a:rPr>
              <a:t>: 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1. </a:t>
            </a:r>
            <a:r>
              <a:rPr lang="ru-RU" sz="2800" b="1" dirty="0" err="1" smtClean="0">
                <a:solidFill>
                  <a:srgbClr val="002060"/>
                </a:solidFill>
              </a:rPr>
              <a:t>Демдек</a:t>
            </a: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ru-RU" sz="2800" b="1" dirty="0" err="1" smtClean="0">
                <a:solidFill>
                  <a:srgbClr val="002060"/>
                </a:solidFill>
              </a:rPr>
              <a:t>адынга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хамаарыштыр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Calibri"/>
                <a:cs typeface="Calibri"/>
              </a:rPr>
              <a:t>ѳѳ</a:t>
            </a:r>
            <a:r>
              <a:rPr lang="ru-RU" sz="2800" b="1" dirty="0" err="1" smtClean="0">
                <a:solidFill>
                  <a:srgbClr val="002060"/>
                </a:solidFill>
              </a:rPr>
              <a:t>реникчилерни</a:t>
            </a:r>
            <a:r>
              <a:rPr lang="ru-RU" sz="2800" b="1" dirty="0" err="1" smtClean="0">
                <a:solidFill>
                  <a:srgbClr val="002060"/>
                </a:solidFill>
                <a:latin typeface="Calibri"/>
                <a:cs typeface="Calibri"/>
              </a:rPr>
              <a:t>ӊ</a:t>
            </a:r>
            <a:r>
              <a:rPr lang="ru-RU" sz="2800" b="1" dirty="0" err="1" smtClean="0">
                <a:solidFill>
                  <a:srgbClr val="002060"/>
                </a:solidFill>
              </a:rPr>
              <a:t> билиин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катаптап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быжыглаар</a:t>
            </a:r>
            <a:r>
              <a:rPr lang="ru-RU" sz="2800" b="1" dirty="0" smtClean="0">
                <a:solidFill>
                  <a:srgbClr val="002060"/>
                </a:solidFill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</a:rPr>
              <a:t>ханыладыр</a:t>
            </a:r>
            <a:r>
              <a:rPr lang="ru-RU" sz="2800" b="1" dirty="0" smtClean="0">
                <a:solidFill>
                  <a:srgbClr val="002060"/>
                </a:solidFill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</a:rPr>
              <a:t>т</a:t>
            </a:r>
            <a:r>
              <a:rPr lang="ru-RU" sz="2800" b="1" dirty="0" err="1" smtClean="0">
                <a:solidFill>
                  <a:srgbClr val="002060"/>
                </a:solidFill>
                <a:latin typeface="Calibri"/>
                <a:cs typeface="Calibri"/>
              </a:rPr>
              <a:t>үӊ</a:t>
            </a:r>
            <a:r>
              <a:rPr lang="ru-RU" sz="2800" b="1" dirty="0" err="1" smtClean="0">
                <a:solidFill>
                  <a:srgbClr val="002060"/>
                </a:solidFill>
              </a:rPr>
              <a:t>нээр.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2. </a:t>
            </a:r>
            <a:r>
              <a:rPr lang="ru-RU" sz="2800" b="1" dirty="0" err="1" smtClean="0">
                <a:solidFill>
                  <a:srgbClr val="002060"/>
                </a:solidFill>
              </a:rPr>
              <a:t>Уругларны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б</a:t>
            </a:r>
            <a:r>
              <a:rPr lang="ru-RU" sz="2800" b="1" dirty="0" err="1" smtClean="0">
                <a:solidFill>
                  <a:srgbClr val="002060"/>
                </a:solidFill>
                <a:latin typeface="Calibri"/>
                <a:cs typeface="Calibri"/>
              </a:rPr>
              <a:t>ѳ</a:t>
            </a:r>
            <a:r>
              <a:rPr lang="ru-RU" sz="2800" b="1" dirty="0" err="1" smtClean="0">
                <a:solidFill>
                  <a:srgbClr val="002060"/>
                </a:solidFill>
              </a:rPr>
              <a:t>л</a:t>
            </a:r>
            <a:r>
              <a:rPr lang="ru-RU" sz="2800" b="1" dirty="0" err="1" smtClean="0">
                <a:solidFill>
                  <a:srgbClr val="002060"/>
                </a:solidFill>
                <a:latin typeface="Calibri"/>
                <a:cs typeface="Calibri"/>
              </a:rPr>
              <a:t>ү</a:t>
            </a:r>
            <a:r>
              <a:rPr lang="ru-RU" sz="2800" b="1" dirty="0" err="1" smtClean="0">
                <a:solidFill>
                  <a:srgbClr val="002060"/>
                </a:solidFill>
              </a:rPr>
              <a:t>ктеп ажылдаарынга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ча</a:t>
            </a:r>
            <a:r>
              <a:rPr lang="ru-RU" sz="2800" b="1" dirty="0" err="1" smtClean="0">
                <a:solidFill>
                  <a:srgbClr val="002060"/>
                </a:solidFill>
                <a:latin typeface="Calibri"/>
                <a:cs typeface="Calibri"/>
              </a:rPr>
              <a:t>ӊ</a:t>
            </a:r>
            <a:r>
              <a:rPr lang="ru-RU" sz="2800" b="1" dirty="0" err="1" smtClean="0">
                <a:solidFill>
                  <a:srgbClr val="002060"/>
                </a:solidFill>
              </a:rPr>
              <a:t>чыктырар.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3. </a:t>
            </a:r>
            <a:r>
              <a:rPr lang="ru-RU" sz="2800" b="1" dirty="0" err="1" smtClean="0">
                <a:solidFill>
                  <a:srgbClr val="002060"/>
                </a:solidFill>
              </a:rPr>
              <a:t>Демдек</a:t>
            </a: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ru-RU" sz="2800" b="1" dirty="0" err="1" smtClean="0">
                <a:solidFill>
                  <a:srgbClr val="002060"/>
                </a:solidFill>
              </a:rPr>
              <a:t>адын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аас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болгаш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бижимел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чугаага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шын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ажыглап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билирин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Calibri"/>
                <a:cs typeface="Calibri"/>
              </a:rPr>
              <a:t>ѳѳ</a:t>
            </a:r>
            <a:r>
              <a:rPr lang="ru-RU" sz="2800" b="1" dirty="0" err="1" smtClean="0">
                <a:solidFill>
                  <a:srgbClr val="002060"/>
                </a:solidFill>
              </a:rPr>
              <a:t>редип, с</a:t>
            </a:r>
            <a:r>
              <a:rPr lang="ru-RU" sz="2800" b="1" dirty="0" err="1" smtClean="0">
                <a:solidFill>
                  <a:srgbClr val="002060"/>
                </a:solidFill>
                <a:latin typeface="Calibri"/>
                <a:cs typeface="Calibri"/>
              </a:rPr>
              <a:t>ѳ</a:t>
            </a:r>
            <a:r>
              <a:rPr lang="ru-RU" sz="2800" b="1" dirty="0" err="1" smtClean="0">
                <a:solidFill>
                  <a:srgbClr val="002060"/>
                </a:solidFill>
              </a:rPr>
              <a:t>с курлавырын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байыдар</a:t>
            </a:r>
            <a:r>
              <a:rPr lang="ru-RU" sz="2800" b="1" dirty="0" smtClean="0">
                <a:solidFill>
                  <a:srgbClr val="002060"/>
                </a:solidFill>
              </a:rPr>
              <a:t>, </a:t>
            </a:r>
            <a:r>
              <a:rPr lang="ru-RU" sz="2800" b="1" dirty="0" err="1" smtClean="0">
                <a:solidFill>
                  <a:srgbClr val="002060"/>
                </a:solidFill>
              </a:rPr>
              <a:t>чогаадыкчы</a:t>
            </a:r>
            <a:r>
              <a:rPr lang="ru-RU" sz="2800" b="1" dirty="0" smtClean="0">
                <a:solidFill>
                  <a:srgbClr val="002060"/>
                </a:solidFill>
              </a:rPr>
              <a:t> база </a:t>
            </a:r>
            <a:r>
              <a:rPr lang="ru-RU" sz="2800" b="1" dirty="0" err="1" smtClean="0">
                <a:solidFill>
                  <a:srgbClr val="002060"/>
                </a:solidFill>
              </a:rPr>
              <a:t>тывынгыр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чоруун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</a:rPr>
              <a:t>сайзырадыр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4b79f5229457.jpg"/>
          <p:cNvPicPr>
            <a:picLocks noChangeAspect="1" noChangeArrowheads="1"/>
          </p:cNvPicPr>
          <p:nvPr/>
        </p:nvPicPr>
        <p:blipFill>
          <a:blip r:embed="rId2"/>
          <a:srcRect t="16676" b="13588"/>
          <a:stretch>
            <a:fillRect/>
          </a:stretch>
        </p:blipFill>
        <p:spPr bwMode="auto">
          <a:xfrm>
            <a:off x="714348" y="428604"/>
            <a:ext cx="7739074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85720" y="4143380"/>
            <a:ext cx="8501122" cy="219509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Демниг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</a:t>
            </a:r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сааскан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теве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</a:t>
            </a:r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тудуп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</a:t>
            </a:r>
            <a:r>
              <a:rPr lang="ru-RU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чиир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857232"/>
            <a:ext cx="78581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7030A0"/>
                </a:solidFill>
              </a:rPr>
              <a:t>Укталган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бе</a:t>
            </a:r>
            <a:r>
              <a:rPr lang="ru-RU" sz="4000" b="1" dirty="0" smtClean="0">
                <a:solidFill>
                  <a:srgbClr val="7030A0"/>
                </a:solidFill>
              </a:rPr>
              <a:t>, </a:t>
            </a:r>
            <a:r>
              <a:rPr lang="ru-RU" sz="4000" b="1" dirty="0" err="1" smtClean="0">
                <a:solidFill>
                  <a:srgbClr val="7030A0"/>
                </a:solidFill>
              </a:rPr>
              <a:t>укталбаан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бе</a:t>
            </a:r>
            <a:r>
              <a:rPr lang="ru-RU" sz="4000" b="1" dirty="0" smtClean="0">
                <a:solidFill>
                  <a:srgbClr val="7030A0"/>
                </a:solidFill>
              </a:rPr>
              <a:t>,</a:t>
            </a:r>
          </a:p>
          <a:p>
            <a:r>
              <a:rPr lang="ru-RU" sz="4000" b="1" dirty="0" err="1" smtClean="0">
                <a:solidFill>
                  <a:srgbClr val="7030A0"/>
                </a:solidFill>
              </a:rPr>
              <a:t>Утказы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чоок</a:t>
            </a:r>
            <a:r>
              <a:rPr lang="ru-RU" sz="4000" b="1" dirty="0" smtClean="0">
                <a:solidFill>
                  <a:srgbClr val="7030A0"/>
                </a:solidFill>
              </a:rPr>
              <a:t>, </a:t>
            </a:r>
            <a:r>
              <a:rPr lang="ru-RU" sz="4000" b="1" dirty="0" err="1" smtClean="0">
                <a:solidFill>
                  <a:srgbClr val="7030A0"/>
                </a:solidFill>
              </a:rPr>
              <a:t>удур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бе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деп</a:t>
            </a:r>
            <a:r>
              <a:rPr lang="ru-RU" sz="4000" b="1" dirty="0" smtClean="0">
                <a:solidFill>
                  <a:srgbClr val="7030A0"/>
                </a:solidFill>
              </a:rPr>
              <a:t>,</a:t>
            </a:r>
          </a:p>
          <a:p>
            <a:r>
              <a:rPr lang="ru-RU" sz="4000" b="1" dirty="0" err="1" smtClean="0">
                <a:solidFill>
                  <a:srgbClr val="7030A0"/>
                </a:solidFill>
              </a:rPr>
              <a:t>Демдектерин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ылгап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тургаш</a:t>
            </a:r>
            <a:r>
              <a:rPr lang="ru-RU" sz="4000" b="1" dirty="0" smtClean="0">
                <a:solidFill>
                  <a:srgbClr val="7030A0"/>
                </a:solidFill>
              </a:rPr>
              <a:t>,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Дески </a:t>
            </a:r>
            <a:r>
              <a:rPr lang="ru-RU" sz="4000" b="1" dirty="0" err="1" smtClean="0">
                <a:solidFill>
                  <a:srgbClr val="7030A0"/>
                </a:solidFill>
              </a:rPr>
              <a:t>тода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дамчыдыптар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r>
              <a:rPr lang="ru-RU" sz="4000" b="1" dirty="0" err="1" smtClean="0">
                <a:solidFill>
                  <a:srgbClr val="7030A0"/>
                </a:solidFill>
              </a:rPr>
              <a:t>Ч</a:t>
            </a:r>
            <a:r>
              <a:rPr lang="ru-RU" sz="4000" b="1" dirty="0" err="1" smtClean="0">
                <a:solidFill>
                  <a:srgbClr val="7030A0"/>
                </a:solidFill>
                <a:latin typeface="Calibri"/>
                <a:cs typeface="Calibri"/>
              </a:rPr>
              <a:t>үү</a:t>
            </a:r>
            <a:r>
              <a:rPr lang="ru-RU" sz="4000" b="1" dirty="0" err="1" smtClean="0">
                <a:solidFill>
                  <a:srgbClr val="7030A0"/>
                </a:solidFill>
              </a:rPr>
              <a:t> деп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ындыг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чечен-мерген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r>
              <a:rPr lang="ru-RU" sz="4000" b="1" dirty="0" err="1" smtClean="0">
                <a:solidFill>
                  <a:srgbClr val="7030A0"/>
                </a:solidFill>
              </a:rPr>
              <a:t>Чугаа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</a:rPr>
              <a:t>кезээ</a:t>
            </a:r>
            <a:r>
              <a:rPr lang="ru-RU" sz="4000" b="1" dirty="0" smtClean="0">
                <a:solidFill>
                  <a:srgbClr val="7030A0"/>
                </a:solidFill>
              </a:rPr>
              <a:t> болу </a:t>
            </a:r>
            <a:r>
              <a:rPr lang="ru-RU" sz="4000" b="1" dirty="0" err="1" smtClean="0">
                <a:solidFill>
                  <a:srgbClr val="7030A0"/>
                </a:solidFill>
              </a:rPr>
              <a:t>берди</a:t>
            </a:r>
            <a:r>
              <a:rPr lang="ru-RU" sz="4000" b="1" dirty="0" smtClean="0">
                <a:solidFill>
                  <a:srgbClr val="7030A0"/>
                </a:solidFill>
              </a:rPr>
              <a:t>?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5072074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err="1" smtClean="0">
                <a:solidFill>
                  <a:srgbClr val="FF0000"/>
                </a:solidFill>
              </a:rPr>
              <a:t>Демдек</a:t>
            </a:r>
            <a:r>
              <a:rPr lang="ru-RU" sz="4800" b="1" i="1" dirty="0" smtClean="0">
                <a:solidFill>
                  <a:srgbClr val="FF0000"/>
                </a:solidFill>
              </a:rPr>
              <a:t>  </a:t>
            </a:r>
            <a:r>
              <a:rPr lang="ru-RU" sz="4800" b="1" i="1" dirty="0" err="1" smtClean="0">
                <a:solidFill>
                  <a:srgbClr val="FF0000"/>
                </a:solidFill>
              </a:rPr>
              <a:t>ады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071546"/>
            <a:ext cx="764386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r>
              <a:rPr lang="ru-RU" sz="3200" b="1" dirty="0" err="1" smtClean="0">
                <a:solidFill>
                  <a:srgbClr val="00B0F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Сагынгырлар</a:t>
            </a:r>
            <a:endParaRPr lang="ru-RU" sz="3200" b="1" dirty="0" smtClean="0">
              <a:solidFill>
                <a:srgbClr val="00B0F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кижи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бажым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дээр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кижи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суксадым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дээр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endParaRPr lang="ru-RU" sz="34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…   </a:t>
            </a:r>
            <a:r>
              <a:rPr lang="ru-RU" sz="34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кижи</a:t>
            </a:r>
            <a:endParaRPr lang="ru-RU" sz="34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аътка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таваржыр</a:t>
            </a:r>
            <a:endParaRPr kumimoji="0" lang="ru-RU" sz="3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85720" y="3429000"/>
            <a:ext cx="8643966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Тывынгырлар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кижини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Calibri"/>
              </a:rPr>
              <a:t>ӊ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Calibri"/>
              </a:rPr>
              <a:t>ѳ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Calibri"/>
              </a:rPr>
              <a:t>ү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х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Calibri"/>
              </a:rPr>
              <a:t>ѳ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3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кижини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Calibri"/>
              </a:rPr>
              <a:t>ӊ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чылдаа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Calibri"/>
              </a:rPr>
              <a:t>ѳ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й.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endParaRPr kumimoji="0" lang="ru-RU" sz="3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309938" algn="l"/>
              </a:tabLst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</a:t>
            </a:r>
            <a:r>
              <a:rPr lang="ru-RU" sz="34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бижек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34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ыяшка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3400" b="1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дыынмас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09938" algn="l"/>
              </a:tabLst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кижи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ишке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дыынмас</a:t>
            </a:r>
            <a:r>
              <a:rPr kumimoji="0" lang="ru-RU" sz="3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n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1928802"/>
            <a:ext cx="1143000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Прямоугольник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1071546"/>
            <a:ext cx="1409726" cy="172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57290" y="428604"/>
            <a:ext cx="16844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Чалгаа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38" y="1000108"/>
            <a:ext cx="1741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Чазый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2000240"/>
            <a:ext cx="18474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Эртежи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2500306"/>
            <a:ext cx="19425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Эзерлиг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1538" y="3857628"/>
            <a:ext cx="1901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Чашпаа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10" y="4357694"/>
            <a:ext cx="16844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Чалгаа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5429264"/>
            <a:ext cx="17379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Шапты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786" y="5929330"/>
            <a:ext cx="16844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Чалгаа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85728"/>
            <a:ext cx="8110361" cy="62839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Чочак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ea typeface="Times New Roman" pitchFamily="18" charset="0"/>
                <a:cs typeface="Calibri"/>
              </a:rPr>
              <a:t>ѳ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чек шы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ea typeface="Times New Roman" pitchFamily="18" charset="0"/>
                <a:cs typeface="Calibri"/>
              </a:rPr>
              <a:t>ӊ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ганнарлыг,</a:t>
            </a:r>
            <a:endParaRPr lang="ru-RU" sz="4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согун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ышкаш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ea typeface="Times New Roman" pitchFamily="18" charset="0"/>
                <a:cs typeface="Calibri"/>
              </a:rPr>
              <a:t>ѳ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ea typeface="Times New Roman" pitchFamily="18" charset="0"/>
                <a:cs typeface="Calibri"/>
              </a:rPr>
              <a:t>ү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сынныг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4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ea typeface="Times New Roman" pitchFamily="18" charset="0"/>
                <a:cs typeface="Calibri"/>
              </a:rPr>
              <a:t>ӊ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дег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быжыг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хат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дег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шалып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4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кадык,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шыырак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чоруур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дизе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4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ea typeface="Times New Roman" pitchFamily="18" charset="0"/>
                <a:cs typeface="Calibri"/>
              </a:rPr>
              <a:t>ү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ш-культура, 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олар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</a:t>
            </a:r>
            <a:endParaRPr lang="ru-RU" sz="4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ea typeface="Times New Roman" pitchFamily="18" charset="0"/>
                <a:cs typeface="Calibri"/>
              </a:rPr>
              <a:t>ү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шт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ea typeface="Times New Roman" pitchFamily="18" charset="0"/>
                <a:cs typeface="Calibri"/>
              </a:rPr>
              <a:t>ү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г, шынчы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ea typeface="Times New Roman" pitchFamily="18" charset="0"/>
                <a:cs typeface="Calibri"/>
              </a:rPr>
              <a:t>ѳ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нн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ea typeface="Times New Roman" pitchFamily="18" charset="0"/>
                <a:cs typeface="Calibri"/>
              </a:rPr>
              <a:t>ү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ктер ол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0"/>
            <a:ext cx="223574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4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андыг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2071678"/>
            <a:ext cx="223574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4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андыг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2071678"/>
            <a:ext cx="223574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4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андыг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143248"/>
            <a:ext cx="223574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4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андыг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3071810"/>
            <a:ext cx="223574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4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андыг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5286388"/>
            <a:ext cx="223574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4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андыг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5286388"/>
            <a:ext cx="223574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4400" b="1" cap="none" spc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андыг</a:t>
            </a:r>
            <a:r>
              <a:rPr lang="ru-RU" sz="4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4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Rodina-Zima-150h50-700x2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500826" cy="4214818"/>
          </a:xfrm>
          <a:prstGeom prst="rect">
            <a:avLst/>
          </a:prstGeom>
          <a:noFill/>
        </p:spPr>
      </p:pic>
      <p:pic>
        <p:nvPicPr>
          <p:cNvPr id="1027" name="Picture 3" descr="F:\3308a955254eeee6e24948798b82a6de-topcrop-481x3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3" y="3071810"/>
            <a:ext cx="6429388" cy="37861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0" y="0"/>
            <a:ext cx="3887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Кышкы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арга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071810"/>
            <a:ext cx="34982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Чайгы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арга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WordArt 6"/>
          <p:cNvSpPr>
            <a:spLocks noChangeArrowheads="1" noChangeShapeType="1" noTextEdit="1"/>
          </p:cNvSpPr>
          <p:nvPr/>
        </p:nvSpPr>
        <p:spPr bwMode="auto">
          <a:xfrm>
            <a:off x="214282" y="357166"/>
            <a:ext cx="7343775" cy="28813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b="1" kern="10" dirty="0" err="1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Georgia"/>
              </a:rPr>
              <a:t>Сула</a:t>
            </a:r>
            <a:r>
              <a:rPr lang="ru-RU" sz="3600" b="1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Georgia"/>
              </a:rPr>
              <a:t>   </a:t>
            </a:r>
            <a:r>
              <a:rPr lang="ru-RU" sz="3600" b="1" kern="10" dirty="0" err="1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Georgia"/>
              </a:rPr>
              <a:t>шимчээшкин</a:t>
            </a:r>
            <a:endParaRPr lang="ru-RU" sz="3600" b="1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Georgia"/>
            </a:endParaRPr>
          </a:p>
        </p:txBody>
      </p:sp>
      <p:pic>
        <p:nvPicPr>
          <p:cNvPr id="2056" name="04_ВЕСЕЛЫЙ ТРЕНАЖ. - Т. СУВОРОВА ТАНЦЕВАЛЬНАЯ РИТМИКА ДЛЯ ДЕТЕЙ ВЫП. 4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16913" y="60213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1928802"/>
            <a:ext cx="6286512" cy="47148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Tm="91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928802"/>
          <a:ext cx="3786214" cy="4907280"/>
        </p:xfrm>
        <a:graphic>
          <a:graphicData uri="http://schemas.openxmlformats.org/drawingml/2006/table">
            <a:tbl>
              <a:tblPr/>
              <a:tblGrid>
                <a:gridCol w="1822177"/>
                <a:gridCol w="1964037"/>
              </a:tblGrid>
              <a:tr h="526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ү</a:t>
                      </a: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 </a:t>
                      </a:r>
                      <a:r>
                        <a:rPr lang="ru-RU" sz="28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аттары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Демдек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аттары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арыг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ынчы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ем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аагай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3200" b="1" dirty="0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леб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ак-к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Calibri"/>
                        </a:rPr>
                        <a:t>ѳ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ээр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апкын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ът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луг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птара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ышкы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чүг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Calibri"/>
                        </a:rPr>
                        <a:t>ү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Calibri"/>
                        </a:rPr>
                        <a:t>ү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929190" y="1857364"/>
          <a:ext cx="3857652" cy="4907280"/>
        </p:xfrm>
        <a:graphic>
          <a:graphicData uri="http://schemas.openxmlformats.org/drawingml/2006/table">
            <a:tbl>
              <a:tblPr/>
              <a:tblGrid>
                <a:gridCol w="1734041"/>
                <a:gridCol w="2123611"/>
              </a:tblGrid>
              <a:tr h="535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ү</a:t>
                      </a: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 </a:t>
                      </a:r>
                      <a:r>
                        <a:rPr lang="ru-RU" sz="28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аттары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Демдек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аттары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ойгун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тенниг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уга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едик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илги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айтак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аъс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ү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зер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ажар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аг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уггур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7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араган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3200" b="1" dirty="0" err="1" smtClean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32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28596" y="214290"/>
            <a:ext cx="835824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Ч</a:t>
            </a:r>
            <a:r>
              <a:rPr lang="ru-RU" sz="3200" b="1" dirty="0" err="1" smtClean="0">
                <a:solidFill>
                  <a:srgbClr val="FF0000"/>
                </a:solidFill>
                <a:latin typeface="Calibri"/>
                <a:cs typeface="Calibri"/>
              </a:rPr>
              <a:t>ү</a:t>
            </a:r>
            <a:r>
              <a:rPr lang="ru-RU" sz="3200" b="1" dirty="0" err="1" smtClean="0">
                <a:solidFill>
                  <a:srgbClr val="FF0000"/>
                </a:solidFill>
              </a:rPr>
              <a:t>ве  аттарынга</a:t>
            </a:r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r>
              <a:rPr lang="ru-RU" sz="3200" b="1" dirty="0" err="1" smtClean="0">
                <a:solidFill>
                  <a:srgbClr val="FF0000"/>
                </a:solidFill>
              </a:rPr>
              <a:t>хамааржыр</a:t>
            </a:r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r>
              <a:rPr lang="ru-RU" sz="3200" b="1" dirty="0" err="1" smtClean="0">
                <a:solidFill>
                  <a:srgbClr val="FF0000"/>
                </a:solidFill>
              </a:rPr>
              <a:t>демдек</a:t>
            </a:r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r>
              <a:rPr lang="ru-RU" sz="3200" b="1" dirty="0" err="1" smtClean="0">
                <a:solidFill>
                  <a:srgbClr val="FF0000"/>
                </a:solidFill>
              </a:rPr>
              <a:t>аттарынче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согунчугаш</a:t>
            </a:r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r>
              <a:rPr lang="ru-RU" sz="3200" b="1" dirty="0" err="1" smtClean="0">
                <a:solidFill>
                  <a:srgbClr val="FF0000"/>
                </a:solidFill>
              </a:rPr>
              <a:t>чорудар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endParaRPr lang="ru-RU" sz="5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</a:t>
            </a:r>
            <a:r>
              <a:rPr lang="ru-RU" sz="3600" b="1" dirty="0" err="1" smtClean="0">
                <a:solidFill>
                  <a:srgbClr val="33CC33"/>
                </a:solidFill>
              </a:rPr>
              <a:t>Сагынгырлар</a:t>
            </a:r>
            <a:r>
              <a:rPr lang="ru-RU" sz="3200" b="1" dirty="0" smtClean="0">
                <a:solidFill>
                  <a:srgbClr val="33CC33"/>
                </a:solidFill>
              </a:rPr>
              <a:t>                      </a:t>
            </a:r>
            <a:r>
              <a:rPr lang="ru-RU" sz="3600" b="1" dirty="0" err="1" smtClean="0">
                <a:solidFill>
                  <a:srgbClr val="33CC33"/>
                </a:solidFill>
              </a:rPr>
              <a:t>Тывынгырлар</a:t>
            </a:r>
            <a:endParaRPr lang="ru-RU" sz="3600" b="1" dirty="0">
              <a:solidFill>
                <a:srgbClr val="33CC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1279</TotalTime>
  <Words>299</Words>
  <Application>Microsoft Office PowerPoint</Application>
  <PresentationFormat>Экран (4:3)</PresentationFormat>
  <Paragraphs>128</Paragraphs>
  <Slides>17</Slides>
  <Notes>6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140</cp:revision>
  <dcterms:created xsi:type="dcterms:W3CDTF">2010-02-15T14:24:19Z</dcterms:created>
  <dcterms:modified xsi:type="dcterms:W3CDTF">2016-04-26T18:36:01Z</dcterms:modified>
</cp:coreProperties>
</file>