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День 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Защитника Отечества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Подготовила</a:t>
            </a:r>
          </a:p>
          <a:p>
            <a:r>
              <a:rPr lang="ru-RU" dirty="0" smtClean="0"/>
              <a:t>Васюкова</a:t>
            </a:r>
          </a:p>
          <a:p>
            <a:r>
              <a:rPr lang="ru-RU" dirty="0" smtClean="0"/>
              <a:t>Татьяна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262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4" y="0"/>
            <a:ext cx="8596668" cy="154940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Работа с родителями</a:t>
            </a:r>
            <a:r>
              <a:rPr lang="ru-RU" sz="3200" dirty="0" smtClean="0"/>
              <a:t>: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400" dirty="0"/>
              <a:t>Знакомство родителей с темой проекта</a:t>
            </a:r>
            <a:br>
              <a:rPr lang="ru-RU" sz="2400" dirty="0"/>
            </a:br>
            <a:r>
              <a:rPr lang="ru-RU" sz="2400" dirty="0"/>
              <a:t>Привлечение родителей к созданию альбома «Наши защитники», рекомендации по теме проекта.</a:t>
            </a:r>
            <a:br>
              <a:rPr lang="ru-RU" sz="24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C:\Users\Админ\Desktop\садик\123___02\IMG_235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70784">
            <a:off x="650218" y="2248159"/>
            <a:ext cx="5335881" cy="3961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4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5411">
            <a:off x="6041159" y="2346183"/>
            <a:ext cx="5070798" cy="36381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118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977900"/>
          </a:xfrm>
        </p:spPr>
        <p:txBody>
          <a:bodyPr>
            <a:normAutofit fontScale="90000"/>
          </a:bodyPr>
          <a:lstStyle/>
          <a:p>
            <a:r>
              <a:rPr lang="ru-RU" dirty="0"/>
              <a:t>Выставка</a:t>
            </a:r>
            <a:br>
              <a:rPr lang="ru-RU" dirty="0"/>
            </a:br>
            <a:r>
              <a:rPr lang="ru-RU" dirty="0"/>
              <a:t>«Наши работы»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C:\Users\Админ\Desktop\садик\123___02\IMG_234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218">
            <a:off x="622409" y="1060610"/>
            <a:ext cx="3982073" cy="25896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2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2460">
            <a:off x="879540" y="4070334"/>
            <a:ext cx="3732278" cy="25959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дмин\Desktop\садик\123___02\IMG_232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19305">
            <a:off x="5447123" y="772514"/>
            <a:ext cx="3893775" cy="2888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дмин\Desktop\садик\123___02\IMG_233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0736">
            <a:off x="6005588" y="4014120"/>
            <a:ext cx="3559810" cy="26695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123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Непосредственная образовательная деятельность.</a:t>
            </a:r>
            <a:br>
              <a:rPr lang="ru-RU" dirty="0"/>
            </a:br>
            <a:r>
              <a:rPr lang="ru-RU" b="1" dirty="0"/>
              <a:t>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Познание. Формирование целостной картины мира, социально — личностного развития, воспитание нравственности и патриотичности.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406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4000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НОД в образовательных областях:</a:t>
            </a:r>
            <a:br>
              <a:rPr lang="ru-RU" sz="4000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«Художественное творчество»</a:t>
            </a:r>
            <a:r>
              <a:rPr lang="ru-RU" sz="4000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Рисование , аппликация)</a:t>
            </a:r>
            <a:r>
              <a:rPr lang="ru-RU" sz="4000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kern="1400" spc="-50" dirty="0"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 descr="C:\Users\Админ\Desktop\садик\123___02\IMG_233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4589">
            <a:off x="4565650" y="3139458"/>
            <a:ext cx="4305300" cy="3072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3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89107">
            <a:off x="618350" y="3200588"/>
            <a:ext cx="4262955" cy="3101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7118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334" y="0"/>
            <a:ext cx="8596668" cy="5715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Рисование</a:t>
            </a:r>
            <a:endParaRPr lang="ru-RU" sz="2800" dirty="0"/>
          </a:p>
        </p:txBody>
      </p:sp>
      <p:pic>
        <p:nvPicPr>
          <p:cNvPr id="3" name="Рисунок 2" descr="C:\Users\Админ\Desktop\садик\123___02\IMG_233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91754">
            <a:off x="5578924" y="1741430"/>
            <a:ext cx="4405867" cy="4039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2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4774">
            <a:off x="458508" y="1722293"/>
            <a:ext cx="4449523" cy="39733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697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23" y="0"/>
            <a:ext cx="8596668" cy="5207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Аппликация</a:t>
            </a:r>
            <a:endParaRPr lang="ru-RU" sz="3200" dirty="0"/>
          </a:p>
        </p:txBody>
      </p:sp>
      <p:pic>
        <p:nvPicPr>
          <p:cNvPr id="3" name="Рисунок 2" descr="C:\Users\Админ\Desktop\садик\123___02\IMG_23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2267">
            <a:off x="5295900" y="782320"/>
            <a:ext cx="4279900" cy="3789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2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7624">
            <a:off x="677334" y="2832100"/>
            <a:ext cx="4288366" cy="345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8123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434" y="0"/>
            <a:ext cx="8596668" cy="533400"/>
          </a:xfrm>
        </p:spPr>
        <p:txBody>
          <a:bodyPr>
            <a:normAutofit fontScale="90000"/>
          </a:bodyPr>
          <a:lstStyle/>
          <a:p>
            <a:r>
              <a:rPr lang="ru-RU" dirty="0"/>
              <a:t>« Конструирование»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C:\Users\Админ\Desktop\садик\123___02\IMG_233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42678">
            <a:off x="583007" y="1190622"/>
            <a:ext cx="3751062" cy="2666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4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0540">
            <a:off x="1937926" y="3830110"/>
            <a:ext cx="3610374" cy="2615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дмин\Desktop\садик\123___02\IMG_233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8275">
            <a:off x="4659029" y="247434"/>
            <a:ext cx="3613000" cy="2582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дмин\Desktop\садик\123___02\IMG_234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9408">
            <a:off x="5905857" y="3160334"/>
            <a:ext cx="3350240" cy="2811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1541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700" y="0"/>
            <a:ext cx="8918402" cy="1816100"/>
          </a:xfrm>
        </p:spPr>
        <p:txBody>
          <a:bodyPr>
            <a:normAutofit fontScale="90000"/>
          </a:bodyPr>
          <a:lstStyle/>
          <a:p>
            <a:r>
              <a:rPr lang="ru-RU" dirty="0"/>
              <a:t>«Коммуникация»- развитие </a:t>
            </a:r>
            <a:r>
              <a:rPr lang="ru-RU" dirty="0" smtClean="0"/>
              <a:t>речи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/>
              <a:t>Стихи на военную тему, рассказы о ветеранах, чтение художественной литературы.</a:t>
            </a:r>
            <a:br>
              <a:rPr lang="ru-RU" sz="31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C:\Users\Админ\Desktop\садик\123___02\IMG_235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6888">
            <a:off x="1140091" y="3032020"/>
            <a:ext cx="4201243" cy="3328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5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1463">
            <a:off x="5720539" y="2232719"/>
            <a:ext cx="3987048" cy="3265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7445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5715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Я –будущий мужчина !</a:t>
            </a:r>
            <a:endParaRPr lang="ru-RU" sz="3200" dirty="0"/>
          </a:p>
        </p:txBody>
      </p:sp>
      <p:pic>
        <p:nvPicPr>
          <p:cNvPr id="3" name="Рисунок 2" descr="C:\Users\Админ\Desktop\садик\123___02\IMG_236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" y="3009900"/>
            <a:ext cx="4530725" cy="340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6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897" y="825500"/>
            <a:ext cx="4490403" cy="3504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3386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934" y="0"/>
            <a:ext cx="8596668" cy="5842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Рассматривание портретов </a:t>
            </a:r>
            <a:r>
              <a:rPr lang="ru-RU" sz="3200" dirty="0" err="1" smtClean="0"/>
              <a:t>военначальников</a:t>
            </a:r>
            <a:endParaRPr lang="ru-RU" sz="3200" dirty="0"/>
          </a:p>
        </p:txBody>
      </p:sp>
      <p:pic>
        <p:nvPicPr>
          <p:cNvPr id="3" name="Рисунок 2" descr="C:\Users\Админ\Desktop\садик\123___02\IMG_234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934" y="1295083"/>
            <a:ext cx="4123266" cy="3378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Админ\Desktop\садик\123___02\IMG_235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959" y="2573973"/>
            <a:ext cx="4188143" cy="3280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495549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37</Words>
  <Application>Microsoft Office PowerPoint</Application>
  <PresentationFormat>Широкоэкранный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Trebuchet MS</vt:lpstr>
      <vt:lpstr>Wingdings 3</vt:lpstr>
      <vt:lpstr>Грань</vt:lpstr>
      <vt:lpstr>День  Защитника Отечества</vt:lpstr>
      <vt:lpstr>Непосредственная образовательная деятельность.     Познание. Формирование целостной картины мира, социально — личностного развития, воспитание нравственности и патриотичности.   </vt:lpstr>
      <vt:lpstr>НОД в образовательных областях:       «Художественное творчество» ( Рисование , аппликация)     </vt:lpstr>
      <vt:lpstr>Рисование</vt:lpstr>
      <vt:lpstr>Аппликация</vt:lpstr>
      <vt:lpstr>« Конструирование»   </vt:lpstr>
      <vt:lpstr>«Коммуникация»- развитие речи  Стихи на военную тему, рассказы о ветеранах, чтение художественной литературы.       </vt:lpstr>
      <vt:lpstr>Я –будущий мужчина !</vt:lpstr>
      <vt:lpstr>Рассматривание портретов военначальников</vt:lpstr>
      <vt:lpstr>Работа с родителями: Знакомство родителей с темой проекта Привлечение родителей к созданию альбома «Наши защитники», рекомендации по теме проекта.   </vt:lpstr>
      <vt:lpstr>Выставка «Наши работы»      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 Защитника Отечества</dc:title>
  <dc:creator>Админ</dc:creator>
  <cp:lastModifiedBy>Админ</cp:lastModifiedBy>
  <cp:revision>15</cp:revision>
  <dcterms:created xsi:type="dcterms:W3CDTF">2017-12-08T16:00:18Z</dcterms:created>
  <dcterms:modified xsi:type="dcterms:W3CDTF">2017-12-27T17:18:42Z</dcterms:modified>
</cp:coreProperties>
</file>