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192159-DB15-4173-86C3-F3012242660A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BBA5E90-8167-447B-8AF1-D369D1C4A6A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dirty="0" smtClean="0"/>
              <a:t>Детский сад 2334</a:t>
            </a:r>
            <a:br>
              <a:rPr lang="ru-RU" sz="4000" dirty="0" smtClean="0"/>
            </a:br>
            <a:r>
              <a:rPr lang="ru-RU" sz="4000" dirty="0" smtClean="0"/>
              <a:t>Старшая группа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u="sng" dirty="0" smtClean="0"/>
              <a:t>Экологический проект</a:t>
            </a:r>
            <a:br>
              <a:rPr lang="ru-RU" sz="4400" b="1" u="sng" dirty="0" smtClean="0"/>
            </a:br>
            <a:r>
              <a:rPr lang="ru-RU" sz="4400" b="1" u="sng" dirty="0" smtClean="0"/>
              <a:t>«Поможем птицам»</a:t>
            </a:r>
            <a:endParaRPr lang="ru-RU" sz="4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Цели проекта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Познакомить детей с птицами, зимующими в Москве и Московской области.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Привлечь внимание детей и родителей к необходимости подкармливать птиц.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Изготовить и украсить кормушки.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Зарисовать некоторые виды пернатых.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Знакомство с птицами, прослушивание голосов птиц.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Чтение художественной литературы о птицах в зимний период.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Готовим кормушки для птиц</a:t>
            </a:r>
            <a:endParaRPr lang="ru-RU" dirty="0"/>
          </a:p>
        </p:txBody>
      </p:sp>
      <p:pic>
        <p:nvPicPr>
          <p:cNvPr id="7" name="Содержимое 6" descr="0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199251">
            <a:off x="457200" y="2623344"/>
            <a:ext cx="4038600" cy="3028950"/>
          </a:xfrm>
        </p:spPr>
      </p:pic>
      <p:pic>
        <p:nvPicPr>
          <p:cNvPr id="13" name="Содержимое 12" descr="01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801086">
            <a:off x="4966982" y="2099956"/>
            <a:ext cx="3326434" cy="4433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Знакомим детей и родителей с  зимующими птицами</a:t>
            </a:r>
            <a:endParaRPr lang="ru-RU" dirty="0"/>
          </a:p>
        </p:txBody>
      </p:sp>
      <p:pic>
        <p:nvPicPr>
          <p:cNvPr id="8" name="Содержимое 7" descr="фото 1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10" name="Содержимое 9" descr="фото 10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283" y="1920875"/>
            <a:ext cx="3326434" cy="4433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Зарисовка птиц.</a:t>
            </a:r>
            <a:br>
              <a:rPr lang="ru-RU" dirty="0" smtClean="0"/>
            </a:br>
            <a:r>
              <a:rPr lang="ru-RU" dirty="0" smtClean="0"/>
              <a:t>Синица.</a:t>
            </a:r>
            <a:endParaRPr lang="ru-RU" dirty="0"/>
          </a:p>
        </p:txBody>
      </p:sp>
      <p:pic>
        <p:nvPicPr>
          <p:cNvPr id="9" name="Содержимое 8" descr="фото 11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1014131">
            <a:off x="4752312" y="2582515"/>
            <a:ext cx="4038600" cy="3028950"/>
          </a:xfrm>
        </p:spPr>
      </p:pic>
      <p:pic>
        <p:nvPicPr>
          <p:cNvPr id="10" name="Содержимое 9" descr="untitled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20860858">
            <a:off x="244837" y="2945439"/>
            <a:ext cx="3608513" cy="25947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Зарисовка птиц.</a:t>
            </a:r>
            <a:br>
              <a:rPr lang="ru-RU" dirty="0" smtClean="0"/>
            </a:br>
            <a:r>
              <a:rPr lang="ru-RU" dirty="0" smtClean="0"/>
              <a:t>Снегирь.</a:t>
            </a:r>
            <a:endParaRPr lang="ru-RU" dirty="0"/>
          </a:p>
        </p:txBody>
      </p:sp>
      <p:pic>
        <p:nvPicPr>
          <p:cNvPr id="4" name="Содержимое 3" descr="фото 11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119417">
            <a:off x="457200" y="2623344"/>
            <a:ext cx="4038600" cy="3028950"/>
          </a:xfrm>
        </p:spPr>
      </p:pic>
      <p:pic>
        <p:nvPicPr>
          <p:cNvPr id="6" name="Содержимое 5" descr="images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967249">
            <a:off x="5008441" y="2667230"/>
            <a:ext cx="3807638" cy="25316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Зарисовка птиц.</a:t>
            </a:r>
            <a:br>
              <a:rPr lang="ru-RU" dirty="0" smtClean="0"/>
            </a:br>
            <a:r>
              <a:rPr lang="ru-RU" dirty="0" smtClean="0"/>
              <a:t>Свиристель.</a:t>
            </a:r>
            <a:endParaRPr lang="ru-RU" dirty="0"/>
          </a:p>
        </p:txBody>
      </p:sp>
      <p:pic>
        <p:nvPicPr>
          <p:cNvPr id="5" name="Содержимое 4" descr="фото 1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7" name="Содержимое 6" descr="фото 12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004792" y="1920875"/>
            <a:ext cx="3325416" cy="4433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кормушки.</a:t>
            </a:r>
            <a:endParaRPr lang="ru-RU" dirty="0"/>
          </a:p>
        </p:txBody>
      </p:sp>
      <p:pic>
        <p:nvPicPr>
          <p:cNvPr id="7" name="Содержимое 6" descr="фото 09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21138171">
            <a:off x="813283" y="1920875"/>
            <a:ext cx="3326434" cy="4433888"/>
          </a:xfrm>
        </p:spPr>
      </p:pic>
      <p:pic>
        <p:nvPicPr>
          <p:cNvPr id="8" name="Содержимое 7" descr="фото 09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664727">
            <a:off x="5004283" y="1920875"/>
            <a:ext cx="3326434" cy="4433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56</TotalTime>
  <Words>76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Детский сад 2334 Старшая группа</vt:lpstr>
      <vt:lpstr>Цели проекта</vt:lpstr>
      <vt:lpstr>Готовим кормушки для птиц</vt:lpstr>
      <vt:lpstr>Знакомим детей и родителей с  зимующими птицами</vt:lpstr>
      <vt:lpstr>Зарисовка птиц. Синица.</vt:lpstr>
      <vt:lpstr>Зарисовка птиц. Снегирь.</vt:lpstr>
      <vt:lpstr>Зарисовка птиц. Свиристель.</vt:lpstr>
      <vt:lpstr>Наши кормушки.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«Поможем птицам»</dc:title>
  <dc:creator>Acer</dc:creator>
  <cp:lastModifiedBy>Acer</cp:lastModifiedBy>
  <cp:revision>8</cp:revision>
  <dcterms:created xsi:type="dcterms:W3CDTF">2013-01-22T17:31:26Z</dcterms:created>
  <dcterms:modified xsi:type="dcterms:W3CDTF">2013-01-23T18:49:19Z</dcterms:modified>
</cp:coreProperties>
</file>