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1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21BD6-994A-4A98-8ABB-9D73C8F61683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CD5B4-497D-42BE-96FC-242A5766E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392909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Palatino Linotype" pitchFamily="18" charset="0"/>
              </a:rPr>
              <a:t>Районный семинар «Приобщение детей к истокам русской народной культуры. Музыкальный фольклор, как средство развития музыкально-творческих способностей.</a:t>
            </a:r>
            <a:r>
              <a:rPr lang="ru-RU" sz="2000" b="1" i="1" dirty="0" smtClean="0">
                <a:solidFill>
                  <a:srgbClr val="C00000"/>
                </a:solidFill>
                <a:latin typeface="Palatino Linotype" pitchFamily="18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latin typeface="Palatino Linotype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Palatino Linotype" pitchFamily="18" charset="0"/>
              </a:rPr>
              <a:t>Фольклорный праздник русского платка</a:t>
            </a:r>
            <a:br>
              <a:rPr lang="ru-RU" b="1" i="1" dirty="0" smtClean="0">
                <a:solidFill>
                  <a:srgbClr val="C00000"/>
                </a:solidFill>
                <a:latin typeface="Palatino Linotype" pitchFamily="18" charset="0"/>
              </a:rPr>
            </a:br>
            <a:r>
              <a:rPr lang="ru-RU" sz="2400" b="1" i="1" dirty="0" err="1" smtClean="0">
                <a:latin typeface="Palatino Linotype" pitchFamily="18" charset="0"/>
              </a:rPr>
              <a:t>фотоотчет</a:t>
            </a:r>
            <a:endParaRPr lang="ru-RU" b="1" i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642918"/>
            <a:ext cx="2741859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929066"/>
            <a:ext cx="2954259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214818"/>
            <a:ext cx="3389822" cy="2428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000108"/>
            <a:ext cx="3143272" cy="1887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285728"/>
            <a:ext cx="3714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вчера разбиралась в шкафу, и нашла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Мамин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павлопосадский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платок,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91" y="0"/>
            <a:ext cx="3286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Детей встречают ведущие-хозяйки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597" y="342900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Танец </a:t>
            </a:r>
            <a:r>
              <a:rPr lang="ru-RU" dirty="0" smtClean="0"/>
              <a:t> </a:t>
            </a:r>
            <a:r>
              <a:rPr lang="ru-RU" dirty="0" smtClean="0"/>
              <a:t>с платками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428992" y="2928934"/>
            <a:ext cx="57150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Уж вы гой </a:t>
            </a:r>
            <a:r>
              <a:rPr lang="ru-RU" dirty="0" err="1" smtClean="0"/>
              <a:t>еси</a:t>
            </a:r>
            <a:r>
              <a:rPr lang="ru-RU" dirty="0" smtClean="0"/>
              <a:t>, добры </a:t>
            </a:r>
            <a:r>
              <a:rPr lang="ru-RU" dirty="0" err="1" smtClean="0"/>
              <a:t>молодцы,вы</a:t>
            </a:r>
            <a:r>
              <a:rPr lang="ru-RU" dirty="0" smtClean="0"/>
              <a:t> </a:t>
            </a:r>
            <a:r>
              <a:rPr lang="ru-RU" dirty="0" smtClean="0"/>
              <a:t>,голубушки, красны девицы,</a:t>
            </a:r>
          </a:p>
          <a:p>
            <a:r>
              <a:rPr lang="ru-RU" dirty="0" smtClean="0"/>
              <a:t> Выходите вы </a:t>
            </a:r>
            <a:r>
              <a:rPr lang="ru-RU" dirty="0" smtClean="0"/>
              <a:t>скоро</a:t>
            </a:r>
            <a:r>
              <a:rPr lang="ru-RU" dirty="0" smtClean="0"/>
              <a:t> </a:t>
            </a:r>
            <a:r>
              <a:rPr lang="ru-RU" dirty="0" smtClean="0"/>
              <a:t>да </a:t>
            </a:r>
            <a:r>
              <a:rPr lang="ru-RU" dirty="0" smtClean="0"/>
              <a:t>во чисто поле</a:t>
            </a:r>
          </a:p>
          <a:p>
            <a:r>
              <a:rPr lang="ru-RU" dirty="0" smtClean="0"/>
              <a:t> Песни петь да сказы </a:t>
            </a:r>
            <a:r>
              <a:rPr lang="ru-RU" dirty="0" smtClean="0"/>
              <a:t>сказывать платки </a:t>
            </a:r>
            <a:r>
              <a:rPr lang="ru-RU" dirty="0" smtClean="0"/>
              <a:t>русские показывать!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2714644" cy="2803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928670"/>
            <a:ext cx="3210148" cy="23574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929066"/>
            <a:ext cx="2926212" cy="2628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57159" y="35716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Песни петь мы умеем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00694" y="357166"/>
            <a:ext cx="2543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Знакомство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2763120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928670"/>
            <a:ext cx="3228975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12246" y="3857628"/>
            <a:ext cx="2402630" cy="2695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0"/>
            <a:ext cx="28575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Буду с вами я  играть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Всех платочком накрывать.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56" y="214290"/>
            <a:ext cx="37147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 - Эй, девчонки-хохотушки,</a:t>
            </a:r>
          </a:p>
          <a:p>
            <a:pPr algn="ctr"/>
            <a:r>
              <a:rPr lang="ru-RU" sz="1600" dirty="0" smtClean="0"/>
              <a:t>Запевайте-ка частушки!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00628" y="4857760"/>
            <a:ext cx="38576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А мальчики должны показать свою удаль и сноровку.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3762375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928934"/>
            <a:ext cx="4067175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42844" y="785794"/>
            <a:ext cx="3904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Танец с платочками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1928802"/>
            <a:ext cx="5000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Давайте  соберемся под большим красивым платком.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4267200" cy="2552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642918"/>
            <a:ext cx="3733983" cy="25504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4143380"/>
            <a:ext cx="4267200" cy="2581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85721" y="214290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Наш оркестр лучше всех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214290"/>
            <a:ext cx="346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Танец с платками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71671" y="3571876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Песня «Платочки, платки»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92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Районный семинар «Приобщение детей к истокам русской народной культуры. Музыкальный фольклор, как средство развития музыкально-творческих способностей. Фольклорный праздник русского платка фотоотчет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Фольклорный праздник русского платка</dc:title>
  <dc:creator>User</dc:creator>
  <cp:lastModifiedBy>User</cp:lastModifiedBy>
  <cp:revision>5</cp:revision>
  <dcterms:created xsi:type="dcterms:W3CDTF">2018-01-11T12:26:50Z</dcterms:created>
  <dcterms:modified xsi:type="dcterms:W3CDTF">2018-01-15T09:03:17Z</dcterms:modified>
</cp:coreProperties>
</file>