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2" r:id="rId4"/>
    <p:sldId id="261" r:id="rId5"/>
    <p:sldId id="257" r:id="rId6"/>
    <p:sldId id="263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56DA8A-EEB3-4C7C-A811-322190254943}" type="doc">
      <dgm:prSet loTypeId="urn:microsoft.com/office/officeart/2005/8/layout/radial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0337F6-3AAB-4C6A-A7FE-F0B99FF7B23C}">
      <dgm:prSet phldrT="[Текст]"/>
      <dgm:spPr/>
      <dgm:t>
        <a:bodyPr/>
        <a:lstStyle/>
        <a:p>
          <a:endParaRPr lang="ru-RU" dirty="0"/>
        </a:p>
      </dgm:t>
    </dgm:pt>
    <dgm:pt modelId="{FA2999EC-3F6B-455A-BC38-0FABE723000E}" type="parTrans" cxnId="{C403AF94-41F6-46CE-9F32-7925C0BDD003}">
      <dgm:prSet/>
      <dgm:spPr/>
      <dgm:t>
        <a:bodyPr/>
        <a:lstStyle/>
        <a:p>
          <a:endParaRPr lang="ru-RU"/>
        </a:p>
      </dgm:t>
    </dgm:pt>
    <dgm:pt modelId="{5645F629-DBFD-4E58-8215-1676AC0A0C78}" type="sibTrans" cxnId="{C403AF94-41F6-46CE-9F32-7925C0BDD003}">
      <dgm:prSet/>
      <dgm:spPr/>
      <dgm:t>
        <a:bodyPr/>
        <a:lstStyle/>
        <a:p>
          <a:endParaRPr lang="ru-RU"/>
        </a:p>
      </dgm:t>
    </dgm:pt>
    <dgm:pt modelId="{FF36DB35-AC74-41D5-B53D-6699564B782B}">
      <dgm:prSet phldrT="[Текст]"/>
      <dgm:spPr/>
      <dgm:t>
        <a:bodyPr/>
        <a:lstStyle/>
        <a:p>
          <a:endParaRPr lang="ru-RU" dirty="0"/>
        </a:p>
      </dgm:t>
    </dgm:pt>
    <dgm:pt modelId="{87D53CFE-565A-4E95-93BE-C8FF1634A6F0}" type="parTrans" cxnId="{9A0D9679-A3B2-462C-9D4A-5540123C9EEA}">
      <dgm:prSet/>
      <dgm:spPr/>
      <dgm:t>
        <a:bodyPr/>
        <a:lstStyle/>
        <a:p>
          <a:endParaRPr lang="ru-RU"/>
        </a:p>
      </dgm:t>
    </dgm:pt>
    <dgm:pt modelId="{45D89507-68A7-4B18-AB78-800A7E814AF3}" type="sibTrans" cxnId="{9A0D9679-A3B2-462C-9D4A-5540123C9EEA}">
      <dgm:prSet/>
      <dgm:spPr/>
      <dgm:t>
        <a:bodyPr/>
        <a:lstStyle/>
        <a:p>
          <a:endParaRPr lang="ru-RU"/>
        </a:p>
      </dgm:t>
    </dgm:pt>
    <dgm:pt modelId="{546A9B83-5E84-4B0A-B090-D6630468E734}">
      <dgm:prSet phldrT="[Текст]"/>
      <dgm:spPr/>
      <dgm:t>
        <a:bodyPr/>
        <a:lstStyle/>
        <a:p>
          <a:endParaRPr lang="ru-RU" dirty="0"/>
        </a:p>
      </dgm:t>
    </dgm:pt>
    <dgm:pt modelId="{F80B6E11-57FC-4386-95C6-301759539651}" type="parTrans" cxnId="{A864CA71-33E9-4A5C-BDA9-DF5B1496E7B5}">
      <dgm:prSet/>
      <dgm:spPr/>
      <dgm:t>
        <a:bodyPr/>
        <a:lstStyle/>
        <a:p>
          <a:endParaRPr lang="ru-RU"/>
        </a:p>
      </dgm:t>
    </dgm:pt>
    <dgm:pt modelId="{3C953761-7058-4DDB-A836-8728DADF03AB}" type="sibTrans" cxnId="{A864CA71-33E9-4A5C-BDA9-DF5B1496E7B5}">
      <dgm:prSet/>
      <dgm:spPr/>
      <dgm:t>
        <a:bodyPr/>
        <a:lstStyle/>
        <a:p>
          <a:endParaRPr lang="ru-RU"/>
        </a:p>
      </dgm:t>
    </dgm:pt>
    <dgm:pt modelId="{B98D1B37-E84E-4C2A-87BD-73BA521B6423}">
      <dgm:prSet phldrT="[Текст]"/>
      <dgm:spPr/>
      <dgm:t>
        <a:bodyPr/>
        <a:lstStyle/>
        <a:p>
          <a:endParaRPr lang="ru-RU" dirty="0"/>
        </a:p>
      </dgm:t>
    </dgm:pt>
    <dgm:pt modelId="{49419C79-9B5E-44B3-871C-4A315F34766A}" type="parTrans" cxnId="{DC28A663-F3C0-461A-ACC1-1C7AD02499F1}">
      <dgm:prSet/>
      <dgm:spPr/>
      <dgm:t>
        <a:bodyPr/>
        <a:lstStyle/>
        <a:p>
          <a:endParaRPr lang="ru-RU"/>
        </a:p>
      </dgm:t>
    </dgm:pt>
    <dgm:pt modelId="{D1435058-441F-4429-99E9-EA1F4C0888C3}" type="sibTrans" cxnId="{DC28A663-F3C0-461A-ACC1-1C7AD02499F1}">
      <dgm:prSet/>
      <dgm:spPr/>
      <dgm:t>
        <a:bodyPr/>
        <a:lstStyle/>
        <a:p>
          <a:endParaRPr lang="ru-RU"/>
        </a:p>
      </dgm:t>
    </dgm:pt>
    <dgm:pt modelId="{0067CFA7-1D4D-49F8-9ABF-8375E8CCB268}">
      <dgm:prSet phldrT="[Текст]"/>
      <dgm:spPr/>
      <dgm:t>
        <a:bodyPr/>
        <a:lstStyle/>
        <a:p>
          <a:endParaRPr lang="ru-RU" dirty="0"/>
        </a:p>
      </dgm:t>
    </dgm:pt>
    <dgm:pt modelId="{C7F2341D-2B74-47C8-8452-E7CF00DDCA31}" type="parTrans" cxnId="{B092F9A1-54AA-4F87-93FD-4DE5B53600D6}">
      <dgm:prSet/>
      <dgm:spPr/>
      <dgm:t>
        <a:bodyPr/>
        <a:lstStyle/>
        <a:p>
          <a:endParaRPr lang="ru-RU"/>
        </a:p>
      </dgm:t>
    </dgm:pt>
    <dgm:pt modelId="{C268F357-BDD2-4683-9D9A-FF93AB7332D5}" type="sibTrans" cxnId="{B092F9A1-54AA-4F87-93FD-4DE5B53600D6}">
      <dgm:prSet/>
      <dgm:spPr/>
      <dgm:t>
        <a:bodyPr/>
        <a:lstStyle/>
        <a:p>
          <a:endParaRPr lang="ru-RU"/>
        </a:p>
      </dgm:t>
    </dgm:pt>
    <dgm:pt modelId="{02CD7178-C5F4-4470-AD98-DF2807B97A63}" type="pres">
      <dgm:prSet presAssocID="{6056DA8A-EEB3-4C7C-A811-32219025494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788E17-41D9-4044-9D0A-89CC00CF6B29}" type="pres">
      <dgm:prSet presAssocID="{6056DA8A-EEB3-4C7C-A811-322190254943}" presName="radial" presStyleCnt="0">
        <dgm:presLayoutVars>
          <dgm:animLvl val="ctr"/>
        </dgm:presLayoutVars>
      </dgm:prSet>
      <dgm:spPr/>
    </dgm:pt>
    <dgm:pt modelId="{C802732D-6311-4AE1-824B-AC6608BA4DE8}" type="pres">
      <dgm:prSet presAssocID="{280337F6-3AAB-4C6A-A7FE-F0B99FF7B23C}" presName="centerShape" presStyleLbl="vennNode1" presStyleIdx="0" presStyleCnt="5"/>
      <dgm:spPr/>
      <dgm:t>
        <a:bodyPr/>
        <a:lstStyle/>
        <a:p>
          <a:endParaRPr lang="ru-RU"/>
        </a:p>
      </dgm:t>
    </dgm:pt>
    <dgm:pt modelId="{EA840921-75B1-4000-99D6-D6106A8B2A81}" type="pres">
      <dgm:prSet presAssocID="{FF36DB35-AC74-41D5-B53D-6699564B782B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C4AE3-5D1E-4051-B4F2-CEC3AB361D2B}" type="pres">
      <dgm:prSet presAssocID="{546A9B83-5E84-4B0A-B090-D6630468E734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E3D4B-4298-42D9-9ED5-9D8599E09072}" type="pres">
      <dgm:prSet presAssocID="{B98D1B37-E84E-4C2A-87BD-73BA521B6423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CC4B1-4637-457A-9724-2731BD15BFAC}" type="pres">
      <dgm:prSet presAssocID="{0067CFA7-1D4D-49F8-9ABF-8375E8CCB268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75F93F-256E-446E-9F6F-B0CDFECF7692}" type="presOf" srcId="{0067CFA7-1D4D-49F8-9ABF-8375E8CCB268}" destId="{4B8CC4B1-4637-457A-9724-2731BD15BFAC}" srcOrd="0" destOrd="0" presId="urn:microsoft.com/office/officeart/2005/8/layout/radial3"/>
    <dgm:cxn modelId="{B092F9A1-54AA-4F87-93FD-4DE5B53600D6}" srcId="{280337F6-3AAB-4C6A-A7FE-F0B99FF7B23C}" destId="{0067CFA7-1D4D-49F8-9ABF-8375E8CCB268}" srcOrd="3" destOrd="0" parTransId="{C7F2341D-2B74-47C8-8452-E7CF00DDCA31}" sibTransId="{C268F357-BDD2-4683-9D9A-FF93AB7332D5}"/>
    <dgm:cxn modelId="{946CDD50-8824-4C99-8A80-699C5FDA16BB}" type="presOf" srcId="{546A9B83-5E84-4B0A-B090-D6630468E734}" destId="{3C4C4AE3-5D1E-4051-B4F2-CEC3AB361D2B}" srcOrd="0" destOrd="0" presId="urn:microsoft.com/office/officeart/2005/8/layout/radial3"/>
    <dgm:cxn modelId="{D070E3E3-1C82-48AE-A2DF-8B8BEE0BCD10}" type="presOf" srcId="{B98D1B37-E84E-4C2A-87BD-73BA521B6423}" destId="{675E3D4B-4298-42D9-9ED5-9D8599E09072}" srcOrd="0" destOrd="0" presId="urn:microsoft.com/office/officeart/2005/8/layout/radial3"/>
    <dgm:cxn modelId="{C403AF94-41F6-46CE-9F32-7925C0BDD003}" srcId="{6056DA8A-EEB3-4C7C-A811-322190254943}" destId="{280337F6-3AAB-4C6A-A7FE-F0B99FF7B23C}" srcOrd="0" destOrd="0" parTransId="{FA2999EC-3F6B-455A-BC38-0FABE723000E}" sibTransId="{5645F629-DBFD-4E58-8215-1676AC0A0C78}"/>
    <dgm:cxn modelId="{A864CA71-33E9-4A5C-BDA9-DF5B1496E7B5}" srcId="{280337F6-3AAB-4C6A-A7FE-F0B99FF7B23C}" destId="{546A9B83-5E84-4B0A-B090-D6630468E734}" srcOrd="1" destOrd="0" parTransId="{F80B6E11-57FC-4386-95C6-301759539651}" sibTransId="{3C953761-7058-4DDB-A836-8728DADF03AB}"/>
    <dgm:cxn modelId="{00F55511-C1DD-4159-97B6-BC0D9F124A69}" type="presOf" srcId="{280337F6-3AAB-4C6A-A7FE-F0B99FF7B23C}" destId="{C802732D-6311-4AE1-824B-AC6608BA4DE8}" srcOrd="0" destOrd="0" presId="urn:microsoft.com/office/officeart/2005/8/layout/radial3"/>
    <dgm:cxn modelId="{A9DDAD34-42C7-4B49-AA53-1F593E64F779}" type="presOf" srcId="{FF36DB35-AC74-41D5-B53D-6699564B782B}" destId="{EA840921-75B1-4000-99D6-D6106A8B2A81}" srcOrd="0" destOrd="0" presId="urn:microsoft.com/office/officeart/2005/8/layout/radial3"/>
    <dgm:cxn modelId="{9A0D9679-A3B2-462C-9D4A-5540123C9EEA}" srcId="{280337F6-3AAB-4C6A-A7FE-F0B99FF7B23C}" destId="{FF36DB35-AC74-41D5-B53D-6699564B782B}" srcOrd="0" destOrd="0" parTransId="{87D53CFE-565A-4E95-93BE-C8FF1634A6F0}" sibTransId="{45D89507-68A7-4B18-AB78-800A7E814AF3}"/>
    <dgm:cxn modelId="{483968AB-8ECF-4385-B9EE-8EA49980FC2E}" type="presOf" srcId="{6056DA8A-EEB3-4C7C-A811-322190254943}" destId="{02CD7178-C5F4-4470-AD98-DF2807B97A63}" srcOrd="0" destOrd="0" presId="urn:microsoft.com/office/officeart/2005/8/layout/radial3"/>
    <dgm:cxn modelId="{DC28A663-F3C0-461A-ACC1-1C7AD02499F1}" srcId="{280337F6-3AAB-4C6A-A7FE-F0B99FF7B23C}" destId="{B98D1B37-E84E-4C2A-87BD-73BA521B6423}" srcOrd="2" destOrd="0" parTransId="{49419C79-9B5E-44B3-871C-4A315F34766A}" sibTransId="{D1435058-441F-4429-99E9-EA1F4C0888C3}"/>
    <dgm:cxn modelId="{685FFEFE-F8D7-4B99-84F5-5E8094CE9783}" type="presParOf" srcId="{02CD7178-C5F4-4470-AD98-DF2807B97A63}" destId="{01788E17-41D9-4044-9D0A-89CC00CF6B29}" srcOrd="0" destOrd="0" presId="urn:microsoft.com/office/officeart/2005/8/layout/radial3"/>
    <dgm:cxn modelId="{1CB4B9AD-B788-4E30-929E-4542EDC83D04}" type="presParOf" srcId="{01788E17-41D9-4044-9D0A-89CC00CF6B29}" destId="{C802732D-6311-4AE1-824B-AC6608BA4DE8}" srcOrd="0" destOrd="0" presId="urn:microsoft.com/office/officeart/2005/8/layout/radial3"/>
    <dgm:cxn modelId="{B399BD4E-4D3A-4759-91D3-2D47D65CCB22}" type="presParOf" srcId="{01788E17-41D9-4044-9D0A-89CC00CF6B29}" destId="{EA840921-75B1-4000-99D6-D6106A8B2A81}" srcOrd="1" destOrd="0" presId="urn:microsoft.com/office/officeart/2005/8/layout/radial3"/>
    <dgm:cxn modelId="{A4497AF2-C996-4ED2-90BB-1E17038F40E7}" type="presParOf" srcId="{01788E17-41D9-4044-9D0A-89CC00CF6B29}" destId="{3C4C4AE3-5D1E-4051-B4F2-CEC3AB361D2B}" srcOrd="2" destOrd="0" presId="urn:microsoft.com/office/officeart/2005/8/layout/radial3"/>
    <dgm:cxn modelId="{0F93CE0D-6716-4C15-8AA4-FD35298DFCEC}" type="presParOf" srcId="{01788E17-41D9-4044-9D0A-89CC00CF6B29}" destId="{675E3D4B-4298-42D9-9ED5-9D8599E09072}" srcOrd="3" destOrd="0" presId="urn:microsoft.com/office/officeart/2005/8/layout/radial3"/>
    <dgm:cxn modelId="{15424CD0-7341-4A76-B6E7-E315EA11A663}" type="presParOf" srcId="{01788E17-41D9-4044-9D0A-89CC00CF6B29}" destId="{4B8CC4B1-4637-457A-9724-2731BD15BFAC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56DA8A-EEB3-4C7C-A811-322190254943}" type="doc">
      <dgm:prSet loTypeId="urn:microsoft.com/office/officeart/2005/8/layout/radial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0337F6-3AAB-4C6A-A7FE-F0B99FF7B23C}">
      <dgm:prSet phldrT="[Текст]"/>
      <dgm:spPr/>
      <dgm:t>
        <a:bodyPr/>
        <a:lstStyle/>
        <a:p>
          <a:r>
            <a:rPr lang="ru-RU" dirty="0" smtClean="0"/>
            <a:t>праздники</a:t>
          </a:r>
          <a:endParaRPr lang="ru-RU" dirty="0"/>
        </a:p>
      </dgm:t>
    </dgm:pt>
    <dgm:pt modelId="{FA2999EC-3F6B-455A-BC38-0FABE723000E}" type="parTrans" cxnId="{C403AF94-41F6-46CE-9F32-7925C0BDD003}">
      <dgm:prSet/>
      <dgm:spPr/>
      <dgm:t>
        <a:bodyPr/>
        <a:lstStyle/>
        <a:p>
          <a:endParaRPr lang="ru-RU"/>
        </a:p>
      </dgm:t>
    </dgm:pt>
    <dgm:pt modelId="{5645F629-DBFD-4E58-8215-1676AC0A0C78}" type="sibTrans" cxnId="{C403AF94-41F6-46CE-9F32-7925C0BDD003}">
      <dgm:prSet/>
      <dgm:spPr/>
      <dgm:t>
        <a:bodyPr/>
        <a:lstStyle/>
        <a:p>
          <a:endParaRPr lang="ru-RU"/>
        </a:p>
      </dgm:t>
    </dgm:pt>
    <dgm:pt modelId="{FF36DB35-AC74-41D5-B53D-6699564B782B}">
      <dgm:prSet phldrT="[Текст]"/>
      <dgm:spPr/>
      <dgm:t>
        <a:bodyPr/>
        <a:lstStyle/>
        <a:p>
          <a:r>
            <a:rPr lang="ru-RU" b="1" dirty="0" smtClean="0"/>
            <a:t>осень</a:t>
          </a:r>
          <a:endParaRPr lang="ru-RU" b="1" dirty="0"/>
        </a:p>
      </dgm:t>
    </dgm:pt>
    <dgm:pt modelId="{87D53CFE-565A-4E95-93BE-C8FF1634A6F0}" type="parTrans" cxnId="{9A0D9679-A3B2-462C-9D4A-5540123C9EEA}">
      <dgm:prSet/>
      <dgm:spPr/>
      <dgm:t>
        <a:bodyPr/>
        <a:lstStyle/>
        <a:p>
          <a:endParaRPr lang="ru-RU"/>
        </a:p>
      </dgm:t>
    </dgm:pt>
    <dgm:pt modelId="{45D89507-68A7-4B18-AB78-800A7E814AF3}" type="sibTrans" cxnId="{9A0D9679-A3B2-462C-9D4A-5540123C9EEA}">
      <dgm:prSet/>
      <dgm:spPr/>
      <dgm:t>
        <a:bodyPr/>
        <a:lstStyle/>
        <a:p>
          <a:endParaRPr lang="ru-RU"/>
        </a:p>
      </dgm:t>
    </dgm:pt>
    <dgm:pt modelId="{546A9B83-5E84-4B0A-B090-D6630468E734}">
      <dgm:prSet phldrT="[Текст]"/>
      <dgm:spPr/>
      <dgm:t>
        <a:bodyPr/>
        <a:lstStyle/>
        <a:p>
          <a:r>
            <a:rPr lang="ru-RU" b="1" dirty="0" smtClean="0"/>
            <a:t>зима</a:t>
          </a:r>
          <a:endParaRPr lang="ru-RU" b="1" dirty="0"/>
        </a:p>
      </dgm:t>
    </dgm:pt>
    <dgm:pt modelId="{F80B6E11-57FC-4386-95C6-301759539651}" type="parTrans" cxnId="{A864CA71-33E9-4A5C-BDA9-DF5B1496E7B5}">
      <dgm:prSet/>
      <dgm:spPr/>
      <dgm:t>
        <a:bodyPr/>
        <a:lstStyle/>
        <a:p>
          <a:endParaRPr lang="ru-RU"/>
        </a:p>
      </dgm:t>
    </dgm:pt>
    <dgm:pt modelId="{3C953761-7058-4DDB-A836-8728DADF03AB}" type="sibTrans" cxnId="{A864CA71-33E9-4A5C-BDA9-DF5B1496E7B5}">
      <dgm:prSet/>
      <dgm:spPr/>
      <dgm:t>
        <a:bodyPr/>
        <a:lstStyle/>
        <a:p>
          <a:endParaRPr lang="ru-RU"/>
        </a:p>
      </dgm:t>
    </dgm:pt>
    <dgm:pt modelId="{B98D1B37-E84E-4C2A-87BD-73BA521B6423}">
      <dgm:prSet phldrT="[Текст]"/>
      <dgm:spPr/>
      <dgm:t>
        <a:bodyPr/>
        <a:lstStyle/>
        <a:p>
          <a:r>
            <a:rPr lang="ru-RU" b="1" dirty="0" smtClean="0"/>
            <a:t>весна</a:t>
          </a:r>
          <a:endParaRPr lang="ru-RU" b="1" dirty="0"/>
        </a:p>
      </dgm:t>
    </dgm:pt>
    <dgm:pt modelId="{49419C79-9B5E-44B3-871C-4A315F34766A}" type="parTrans" cxnId="{DC28A663-F3C0-461A-ACC1-1C7AD02499F1}">
      <dgm:prSet/>
      <dgm:spPr/>
      <dgm:t>
        <a:bodyPr/>
        <a:lstStyle/>
        <a:p>
          <a:endParaRPr lang="ru-RU"/>
        </a:p>
      </dgm:t>
    </dgm:pt>
    <dgm:pt modelId="{D1435058-441F-4429-99E9-EA1F4C0888C3}" type="sibTrans" cxnId="{DC28A663-F3C0-461A-ACC1-1C7AD02499F1}">
      <dgm:prSet/>
      <dgm:spPr/>
      <dgm:t>
        <a:bodyPr/>
        <a:lstStyle/>
        <a:p>
          <a:endParaRPr lang="ru-RU"/>
        </a:p>
      </dgm:t>
    </dgm:pt>
    <dgm:pt modelId="{0067CFA7-1D4D-49F8-9ABF-8375E8CCB268}">
      <dgm:prSet phldrT="[Текст]"/>
      <dgm:spPr/>
      <dgm:t>
        <a:bodyPr/>
        <a:lstStyle/>
        <a:p>
          <a:r>
            <a:rPr lang="ru-RU" b="1" dirty="0" smtClean="0"/>
            <a:t>лето</a:t>
          </a:r>
          <a:endParaRPr lang="ru-RU" b="1" dirty="0"/>
        </a:p>
      </dgm:t>
    </dgm:pt>
    <dgm:pt modelId="{C7F2341D-2B74-47C8-8452-E7CF00DDCA31}" type="parTrans" cxnId="{B092F9A1-54AA-4F87-93FD-4DE5B53600D6}">
      <dgm:prSet/>
      <dgm:spPr/>
      <dgm:t>
        <a:bodyPr/>
        <a:lstStyle/>
        <a:p>
          <a:endParaRPr lang="ru-RU"/>
        </a:p>
      </dgm:t>
    </dgm:pt>
    <dgm:pt modelId="{C268F357-BDD2-4683-9D9A-FF93AB7332D5}" type="sibTrans" cxnId="{B092F9A1-54AA-4F87-93FD-4DE5B53600D6}">
      <dgm:prSet/>
      <dgm:spPr/>
      <dgm:t>
        <a:bodyPr/>
        <a:lstStyle/>
        <a:p>
          <a:endParaRPr lang="ru-RU"/>
        </a:p>
      </dgm:t>
    </dgm:pt>
    <dgm:pt modelId="{02CD7178-C5F4-4470-AD98-DF2807B97A63}" type="pres">
      <dgm:prSet presAssocID="{6056DA8A-EEB3-4C7C-A811-32219025494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788E17-41D9-4044-9D0A-89CC00CF6B29}" type="pres">
      <dgm:prSet presAssocID="{6056DA8A-EEB3-4C7C-A811-322190254943}" presName="radial" presStyleCnt="0">
        <dgm:presLayoutVars>
          <dgm:animLvl val="ctr"/>
        </dgm:presLayoutVars>
      </dgm:prSet>
      <dgm:spPr/>
    </dgm:pt>
    <dgm:pt modelId="{C802732D-6311-4AE1-824B-AC6608BA4DE8}" type="pres">
      <dgm:prSet presAssocID="{280337F6-3AAB-4C6A-A7FE-F0B99FF7B23C}" presName="centerShape" presStyleLbl="vennNode1" presStyleIdx="0" presStyleCnt="5" custLinFactNeighborX="5707" custLinFactNeighborY="3785"/>
      <dgm:spPr/>
      <dgm:t>
        <a:bodyPr/>
        <a:lstStyle/>
        <a:p>
          <a:endParaRPr lang="ru-RU"/>
        </a:p>
      </dgm:t>
    </dgm:pt>
    <dgm:pt modelId="{EA840921-75B1-4000-99D6-D6106A8B2A81}" type="pres">
      <dgm:prSet presAssocID="{FF36DB35-AC74-41D5-B53D-6699564B782B}" presName="node" presStyleLbl="vennNode1" presStyleIdx="1" presStyleCnt="5" custRadScaleRad="96206" custRadScaleInc="-40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C4AE3-5D1E-4051-B4F2-CEC3AB361D2B}" type="pres">
      <dgm:prSet presAssocID="{546A9B83-5E84-4B0A-B090-D6630468E734}" presName="node" presStyleLbl="vennNode1" presStyleIdx="2" presStyleCnt="5" custRadScaleRad="111500" custRadScaleInc="-48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E3D4B-4298-42D9-9ED5-9D8599E09072}" type="pres">
      <dgm:prSet presAssocID="{B98D1B37-E84E-4C2A-87BD-73BA521B6423}" presName="node" presStyleLbl="vennNode1" presStyleIdx="3" presStyleCnt="5" custRadScaleRad="133826" custRadScaleInc="-564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CC4B1-4637-457A-9724-2731BD15BFAC}" type="pres">
      <dgm:prSet presAssocID="{0067CFA7-1D4D-49F8-9ABF-8375E8CCB268}" presName="node" presStyleLbl="vennNode1" presStyleIdx="4" presStyleCnt="5" custRadScaleRad="106888" custRadScaleInc="-58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BCF150-1257-4192-B083-6FB8A7B15CE5}" type="presOf" srcId="{B98D1B37-E84E-4C2A-87BD-73BA521B6423}" destId="{675E3D4B-4298-42D9-9ED5-9D8599E09072}" srcOrd="0" destOrd="0" presId="urn:microsoft.com/office/officeart/2005/8/layout/radial3"/>
    <dgm:cxn modelId="{62B60F6F-9D31-47C8-A90E-D74E5E3AAB05}" type="presOf" srcId="{0067CFA7-1D4D-49F8-9ABF-8375E8CCB268}" destId="{4B8CC4B1-4637-457A-9724-2731BD15BFAC}" srcOrd="0" destOrd="0" presId="urn:microsoft.com/office/officeart/2005/8/layout/radial3"/>
    <dgm:cxn modelId="{26CB5378-1EDB-4375-B6F6-937BC45244BA}" type="presOf" srcId="{6056DA8A-EEB3-4C7C-A811-322190254943}" destId="{02CD7178-C5F4-4470-AD98-DF2807B97A63}" srcOrd="0" destOrd="0" presId="urn:microsoft.com/office/officeart/2005/8/layout/radial3"/>
    <dgm:cxn modelId="{D27A59EB-A8CA-4B0C-B4AA-E3AD5F8E7FA6}" type="presOf" srcId="{546A9B83-5E84-4B0A-B090-D6630468E734}" destId="{3C4C4AE3-5D1E-4051-B4F2-CEC3AB361D2B}" srcOrd="0" destOrd="0" presId="urn:microsoft.com/office/officeart/2005/8/layout/radial3"/>
    <dgm:cxn modelId="{B092F9A1-54AA-4F87-93FD-4DE5B53600D6}" srcId="{280337F6-3AAB-4C6A-A7FE-F0B99FF7B23C}" destId="{0067CFA7-1D4D-49F8-9ABF-8375E8CCB268}" srcOrd="3" destOrd="0" parTransId="{C7F2341D-2B74-47C8-8452-E7CF00DDCA31}" sibTransId="{C268F357-BDD2-4683-9D9A-FF93AB7332D5}"/>
    <dgm:cxn modelId="{993A04F0-BA15-4523-9B9E-7EFCAF34E0F6}" type="presOf" srcId="{280337F6-3AAB-4C6A-A7FE-F0B99FF7B23C}" destId="{C802732D-6311-4AE1-824B-AC6608BA4DE8}" srcOrd="0" destOrd="0" presId="urn:microsoft.com/office/officeart/2005/8/layout/radial3"/>
    <dgm:cxn modelId="{90F54693-1701-4D8B-A52B-E09E3663F5C7}" type="presOf" srcId="{FF36DB35-AC74-41D5-B53D-6699564B782B}" destId="{EA840921-75B1-4000-99D6-D6106A8B2A81}" srcOrd="0" destOrd="0" presId="urn:microsoft.com/office/officeart/2005/8/layout/radial3"/>
    <dgm:cxn modelId="{C403AF94-41F6-46CE-9F32-7925C0BDD003}" srcId="{6056DA8A-EEB3-4C7C-A811-322190254943}" destId="{280337F6-3AAB-4C6A-A7FE-F0B99FF7B23C}" srcOrd="0" destOrd="0" parTransId="{FA2999EC-3F6B-455A-BC38-0FABE723000E}" sibTransId="{5645F629-DBFD-4E58-8215-1676AC0A0C78}"/>
    <dgm:cxn modelId="{A864CA71-33E9-4A5C-BDA9-DF5B1496E7B5}" srcId="{280337F6-3AAB-4C6A-A7FE-F0B99FF7B23C}" destId="{546A9B83-5E84-4B0A-B090-D6630468E734}" srcOrd="1" destOrd="0" parTransId="{F80B6E11-57FC-4386-95C6-301759539651}" sibTransId="{3C953761-7058-4DDB-A836-8728DADF03AB}"/>
    <dgm:cxn modelId="{9A0D9679-A3B2-462C-9D4A-5540123C9EEA}" srcId="{280337F6-3AAB-4C6A-A7FE-F0B99FF7B23C}" destId="{FF36DB35-AC74-41D5-B53D-6699564B782B}" srcOrd="0" destOrd="0" parTransId="{87D53CFE-565A-4E95-93BE-C8FF1634A6F0}" sibTransId="{45D89507-68A7-4B18-AB78-800A7E814AF3}"/>
    <dgm:cxn modelId="{DC28A663-F3C0-461A-ACC1-1C7AD02499F1}" srcId="{280337F6-3AAB-4C6A-A7FE-F0B99FF7B23C}" destId="{B98D1B37-E84E-4C2A-87BD-73BA521B6423}" srcOrd="2" destOrd="0" parTransId="{49419C79-9B5E-44B3-871C-4A315F34766A}" sibTransId="{D1435058-441F-4429-99E9-EA1F4C0888C3}"/>
    <dgm:cxn modelId="{982A0F8A-58AA-4E0D-9BDE-58ED82EB17DA}" type="presParOf" srcId="{02CD7178-C5F4-4470-AD98-DF2807B97A63}" destId="{01788E17-41D9-4044-9D0A-89CC00CF6B29}" srcOrd="0" destOrd="0" presId="urn:microsoft.com/office/officeart/2005/8/layout/radial3"/>
    <dgm:cxn modelId="{5E6A3BEE-34BB-432F-B026-520FD98279E6}" type="presParOf" srcId="{01788E17-41D9-4044-9D0A-89CC00CF6B29}" destId="{C802732D-6311-4AE1-824B-AC6608BA4DE8}" srcOrd="0" destOrd="0" presId="urn:microsoft.com/office/officeart/2005/8/layout/radial3"/>
    <dgm:cxn modelId="{E1F732CA-AA20-435A-9921-937C49C0E37B}" type="presParOf" srcId="{01788E17-41D9-4044-9D0A-89CC00CF6B29}" destId="{EA840921-75B1-4000-99D6-D6106A8B2A81}" srcOrd="1" destOrd="0" presId="urn:microsoft.com/office/officeart/2005/8/layout/radial3"/>
    <dgm:cxn modelId="{53D3BE47-0428-449F-96AB-F8C78801B43C}" type="presParOf" srcId="{01788E17-41D9-4044-9D0A-89CC00CF6B29}" destId="{3C4C4AE3-5D1E-4051-B4F2-CEC3AB361D2B}" srcOrd="2" destOrd="0" presId="urn:microsoft.com/office/officeart/2005/8/layout/radial3"/>
    <dgm:cxn modelId="{98842C0B-0B43-4A42-9AA6-B24504681906}" type="presParOf" srcId="{01788E17-41D9-4044-9D0A-89CC00CF6B29}" destId="{675E3D4B-4298-42D9-9ED5-9D8599E09072}" srcOrd="3" destOrd="0" presId="urn:microsoft.com/office/officeart/2005/8/layout/radial3"/>
    <dgm:cxn modelId="{25A79E5C-B66D-4C7C-B4F7-9EE993C61574}" type="presParOf" srcId="{01788E17-41D9-4044-9D0A-89CC00CF6B29}" destId="{4B8CC4B1-4637-457A-9724-2731BD15BFAC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903199-D14B-4F98-AC08-A7E2CD30F03B}" type="doc">
      <dgm:prSet loTypeId="urn:microsoft.com/office/officeart/2005/8/layout/hierarchy4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4BCDED3F-6ADF-40C7-9389-1B8F180D549F}">
      <dgm:prSet phldrT="[Текст]"/>
      <dgm:spPr/>
      <dgm:t>
        <a:bodyPr/>
        <a:lstStyle/>
        <a:p>
          <a:r>
            <a:rPr lang="ru-RU" dirty="0" smtClean="0"/>
            <a:t>праздники</a:t>
          </a:r>
          <a:endParaRPr lang="ru-RU" dirty="0"/>
        </a:p>
      </dgm:t>
    </dgm:pt>
    <dgm:pt modelId="{50726910-3D3F-4340-B72B-AAEDEA8A30A9}" type="parTrans" cxnId="{B1541D8B-D40B-4EC9-BAFA-2FBABFCF5D96}">
      <dgm:prSet/>
      <dgm:spPr/>
      <dgm:t>
        <a:bodyPr/>
        <a:lstStyle/>
        <a:p>
          <a:endParaRPr lang="ru-RU"/>
        </a:p>
      </dgm:t>
    </dgm:pt>
    <dgm:pt modelId="{051866F5-833B-4A99-9551-0ADF42584EC4}" type="sibTrans" cxnId="{B1541D8B-D40B-4EC9-BAFA-2FBABFCF5D96}">
      <dgm:prSet/>
      <dgm:spPr/>
      <dgm:t>
        <a:bodyPr/>
        <a:lstStyle/>
        <a:p>
          <a:endParaRPr lang="ru-RU"/>
        </a:p>
      </dgm:t>
    </dgm:pt>
    <dgm:pt modelId="{969EEE77-16D7-4D01-A60E-AB18EC35BDD3}">
      <dgm:prSet phldrT="[Текст]" custT="1"/>
      <dgm:spPr/>
      <dgm:t>
        <a:bodyPr/>
        <a:lstStyle/>
        <a:p>
          <a:r>
            <a:rPr lang="ru-RU" sz="2800" dirty="0" smtClean="0"/>
            <a:t>Жатва</a:t>
          </a:r>
          <a:endParaRPr lang="ru-RU" sz="2800" dirty="0"/>
        </a:p>
      </dgm:t>
    </dgm:pt>
    <dgm:pt modelId="{AB5C11C0-7C7D-4960-87E4-3FE7440C5D78}" type="parTrans" cxnId="{2B99F0FC-259B-4EB5-916D-05029ED4B183}">
      <dgm:prSet/>
      <dgm:spPr/>
      <dgm:t>
        <a:bodyPr/>
        <a:lstStyle/>
        <a:p>
          <a:endParaRPr lang="ru-RU"/>
        </a:p>
      </dgm:t>
    </dgm:pt>
    <dgm:pt modelId="{4D27EA86-3FCE-4D24-BDA0-58C6D4488CA3}" type="sibTrans" cxnId="{2B99F0FC-259B-4EB5-916D-05029ED4B183}">
      <dgm:prSet/>
      <dgm:spPr/>
      <dgm:t>
        <a:bodyPr/>
        <a:lstStyle/>
        <a:p>
          <a:endParaRPr lang="ru-RU"/>
        </a:p>
      </dgm:t>
    </dgm:pt>
    <dgm:pt modelId="{4F86F26F-7C31-4DF5-ABAA-1A9E1851FD3E}">
      <dgm:prSet phldrT="[Текст]" custT="1"/>
      <dgm:spPr/>
      <dgm:t>
        <a:bodyPr/>
        <a:lstStyle/>
        <a:p>
          <a:r>
            <a:rPr lang="ru-RU" sz="2800" dirty="0" smtClean="0"/>
            <a:t>Рождество</a:t>
          </a:r>
          <a:endParaRPr lang="ru-RU" sz="2800" dirty="0"/>
        </a:p>
      </dgm:t>
    </dgm:pt>
    <dgm:pt modelId="{0003A8E7-020A-4E7D-AB14-7F5A2CD02D6C}" type="parTrans" cxnId="{38AE1B5F-A3FB-4250-AFAB-389CA62F7513}">
      <dgm:prSet/>
      <dgm:spPr/>
      <dgm:t>
        <a:bodyPr/>
        <a:lstStyle/>
        <a:p>
          <a:endParaRPr lang="ru-RU"/>
        </a:p>
      </dgm:t>
    </dgm:pt>
    <dgm:pt modelId="{625707B2-B175-495D-B057-01B1C9B2535A}" type="sibTrans" cxnId="{38AE1B5F-A3FB-4250-AFAB-389CA62F7513}">
      <dgm:prSet/>
      <dgm:spPr/>
      <dgm:t>
        <a:bodyPr/>
        <a:lstStyle/>
        <a:p>
          <a:endParaRPr lang="ru-RU"/>
        </a:p>
      </dgm:t>
    </dgm:pt>
    <dgm:pt modelId="{AB3863B0-29D9-498B-A31B-37B3296E9E37}">
      <dgm:prSet phldrT="[Текст]" custT="1"/>
      <dgm:spPr/>
      <dgm:t>
        <a:bodyPr/>
        <a:lstStyle/>
        <a:p>
          <a:r>
            <a:rPr lang="ru-RU" sz="2400" dirty="0" smtClean="0"/>
            <a:t>Масленица</a:t>
          </a:r>
        </a:p>
        <a:p>
          <a:endParaRPr lang="ru-RU" sz="1500" dirty="0"/>
        </a:p>
      </dgm:t>
    </dgm:pt>
    <dgm:pt modelId="{1AA88457-D366-4675-8349-A620666DBFE2}" type="parTrans" cxnId="{C905A861-F3B6-4D8F-AF07-A024408388DA}">
      <dgm:prSet/>
      <dgm:spPr/>
      <dgm:t>
        <a:bodyPr/>
        <a:lstStyle/>
        <a:p>
          <a:endParaRPr lang="ru-RU"/>
        </a:p>
      </dgm:t>
    </dgm:pt>
    <dgm:pt modelId="{CC602F17-42D0-4E41-AD37-DE21DAAA1608}" type="sibTrans" cxnId="{C905A861-F3B6-4D8F-AF07-A024408388DA}">
      <dgm:prSet/>
      <dgm:spPr/>
      <dgm:t>
        <a:bodyPr/>
        <a:lstStyle/>
        <a:p>
          <a:endParaRPr lang="ru-RU"/>
        </a:p>
      </dgm:t>
    </dgm:pt>
    <dgm:pt modelId="{D5C686E6-0817-4494-B224-B47555A367C5}">
      <dgm:prSet custT="1"/>
      <dgm:spPr/>
      <dgm:t>
        <a:bodyPr/>
        <a:lstStyle/>
        <a:p>
          <a:r>
            <a:rPr lang="ru-RU" sz="2800" dirty="0" smtClean="0"/>
            <a:t>Троица</a:t>
          </a:r>
          <a:endParaRPr lang="ru-RU" sz="2800" dirty="0"/>
        </a:p>
      </dgm:t>
    </dgm:pt>
    <dgm:pt modelId="{A4223263-A623-401A-A3D9-D600590C78B6}" type="parTrans" cxnId="{C2AAA95F-80CF-424A-B088-F7EA9CABA71A}">
      <dgm:prSet/>
      <dgm:spPr/>
      <dgm:t>
        <a:bodyPr/>
        <a:lstStyle/>
        <a:p>
          <a:endParaRPr lang="ru-RU"/>
        </a:p>
      </dgm:t>
    </dgm:pt>
    <dgm:pt modelId="{191493CA-D063-49BA-AC7F-F3F1F26A8D66}" type="sibTrans" cxnId="{C2AAA95F-80CF-424A-B088-F7EA9CABA71A}">
      <dgm:prSet/>
      <dgm:spPr/>
      <dgm:t>
        <a:bodyPr/>
        <a:lstStyle/>
        <a:p>
          <a:endParaRPr lang="ru-RU"/>
        </a:p>
      </dgm:t>
    </dgm:pt>
    <dgm:pt modelId="{44EE7EE5-8EDF-49DF-A4DF-A49E1F18B6E4}" type="pres">
      <dgm:prSet presAssocID="{E3903199-D14B-4F98-AC08-A7E2CD30F03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8A01C24-C521-493C-9BD2-3FF19A7201CF}" type="pres">
      <dgm:prSet presAssocID="{4BCDED3F-6ADF-40C7-9389-1B8F180D549F}" presName="vertOne" presStyleCnt="0"/>
      <dgm:spPr/>
    </dgm:pt>
    <dgm:pt modelId="{79A2E682-785C-4C1A-B2ED-1C5F7C084EBC}" type="pres">
      <dgm:prSet presAssocID="{4BCDED3F-6ADF-40C7-9389-1B8F180D549F}" presName="txOne" presStyleLbl="node0" presStyleIdx="0" presStyleCnt="1" custScaleX="12613" custScaleY="11877" custLinFactY="6642" custLinFactNeighborX="789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4BE5C4-768A-4846-80FB-B853BADB503D}" type="pres">
      <dgm:prSet presAssocID="{4BCDED3F-6ADF-40C7-9389-1B8F180D549F}" presName="parTransOne" presStyleCnt="0"/>
      <dgm:spPr/>
    </dgm:pt>
    <dgm:pt modelId="{8BA16A07-F2E6-4096-BEF1-B51E026F7330}" type="pres">
      <dgm:prSet presAssocID="{4BCDED3F-6ADF-40C7-9389-1B8F180D549F}" presName="horzOne" presStyleCnt="0"/>
      <dgm:spPr/>
    </dgm:pt>
    <dgm:pt modelId="{6AD32FC9-99D1-45F2-B5DD-88AA244D8BEA}" type="pres">
      <dgm:prSet presAssocID="{969EEE77-16D7-4D01-A60E-AB18EC35BDD3}" presName="vertTwo" presStyleCnt="0"/>
      <dgm:spPr/>
    </dgm:pt>
    <dgm:pt modelId="{E35576DC-05DC-492F-A9B6-30F0EDFA31EC}" type="pres">
      <dgm:prSet presAssocID="{969EEE77-16D7-4D01-A60E-AB18EC35BDD3}" presName="txTwo" presStyleLbl="node2" presStyleIdx="0" presStyleCnt="4" custScaleX="31922" custScaleY="12392" custLinFactNeighborX="-60" custLinFactNeighborY="-94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E97728-2510-48EA-B690-388398DE2D82}" type="pres">
      <dgm:prSet presAssocID="{969EEE77-16D7-4D01-A60E-AB18EC35BDD3}" presName="horzTwo" presStyleCnt="0"/>
      <dgm:spPr/>
    </dgm:pt>
    <dgm:pt modelId="{969C3649-164C-4A18-94CA-3B8D2BAD1836}" type="pres">
      <dgm:prSet presAssocID="{4D27EA86-3FCE-4D24-BDA0-58C6D4488CA3}" presName="sibSpaceTwo" presStyleCnt="0"/>
      <dgm:spPr/>
    </dgm:pt>
    <dgm:pt modelId="{6932F3AD-E32F-4B73-8AFF-1084E8742B2D}" type="pres">
      <dgm:prSet presAssocID="{4F86F26F-7C31-4DF5-ABAA-1A9E1851FD3E}" presName="vertTwo" presStyleCnt="0"/>
      <dgm:spPr/>
    </dgm:pt>
    <dgm:pt modelId="{D71E1834-9762-4093-ABCD-A59CEDFCDC8B}" type="pres">
      <dgm:prSet presAssocID="{4F86F26F-7C31-4DF5-ABAA-1A9E1851FD3E}" presName="txTwo" presStyleLbl="node2" presStyleIdx="1" presStyleCnt="4" custScaleX="39997" custScaleY="12916" custLinFactNeighborX="90591" custLinFactNeighborY="-125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6BD773-EB4B-4163-9331-DE3C75ACE953}" type="pres">
      <dgm:prSet presAssocID="{4F86F26F-7C31-4DF5-ABAA-1A9E1851FD3E}" presName="horzTwo" presStyleCnt="0"/>
      <dgm:spPr/>
    </dgm:pt>
    <dgm:pt modelId="{A641D5B2-08FA-4F2C-8E46-3529DB675D2B}" type="pres">
      <dgm:prSet presAssocID="{625707B2-B175-495D-B057-01B1C9B2535A}" presName="sibSpaceTwo" presStyleCnt="0"/>
      <dgm:spPr/>
    </dgm:pt>
    <dgm:pt modelId="{015AEEE1-E648-4987-94C7-D62414FED9B5}" type="pres">
      <dgm:prSet presAssocID="{AB3863B0-29D9-498B-A31B-37B3296E9E37}" presName="vertTwo" presStyleCnt="0"/>
      <dgm:spPr/>
    </dgm:pt>
    <dgm:pt modelId="{5A59EEF0-C0D0-42EC-8B19-16F474366CD9}" type="pres">
      <dgm:prSet presAssocID="{AB3863B0-29D9-498B-A31B-37B3296E9E37}" presName="txTwo" presStyleLbl="node2" presStyleIdx="2" presStyleCnt="4" custScaleX="35441" custScaleY="10944" custLinFactNeighborX="57057" custLinFactNeighborY="46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B725F2-5B15-43CD-A339-7EDA185F8E88}" type="pres">
      <dgm:prSet presAssocID="{AB3863B0-29D9-498B-A31B-37B3296E9E37}" presName="horzTwo" presStyleCnt="0"/>
      <dgm:spPr/>
    </dgm:pt>
    <dgm:pt modelId="{82582673-B047-40A3-BB3E-C29FF3A8EFF6}" type="pres">
      <dgm:prSet presAssocID="{CC602F17-42D0-4E41-AD37-DE21DAAA1608}" presName="sibSpaceTwo" presStyleCnt="0"/>
      <dgm:spPr/>
    </dgm:pt>
    <dgm:pt modelId="{01692A05-7762-4A93-B3DC-A3DD6B3FF206}" type="pres">
      <dgm:prSet presAssocID="{D5C686E6-0817-4494-B224-B47555A367C5}" presName="vertTwo" presStyleCnt="0"/>
      <dgm:spPr/>
    </dgm:pt>
    <dgm:pt modelId="{388DFDF0-9FD1-4011-89B7-EE9B485DB8A4}" type="pres">
      <dgm:prSet presAssocID="{D5C686E6-0817-4494-B224-B47555A367C5}" presName="txTwo" presStyleLbl="node2" presStyleIdx="3" presStyleCnt="4" custScaleX="38272" custScaleY="15144" custLinFactX="-40671" custLinFactNeighborX="-100000" custLinFactNeighborY="338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07F7D4-54EA-4293-88EA-6FC07CDA6458}" type="pres">
      <dgm:prSet presAssocID="{D5C686E6-0817-4494-B224-B47555A367C5}" presName="horzTwo" presStyleCnt="0"/>
      <dgm:spPr/>
    </dgm:pt>
  </dgm:ptLst>
  <dgm:cxnLst>
    <dgm:cxn modelId="{E009E8F9-1776-4159-BE12-5B3B4F48A48F}" type="presOf" srcId="{D5C686E6-0817-4494-B224-B47555A367C5}" destId="{388DFDF0-9FD1-4011-89B7-EE9B485DB8A4}" srcOrd="0" destOrd="0" presId="urn:microsoft.com/office/officeart/2005/8/layout/hierarchy4"/>
    <dgm:cxn modelId="{38AE1B5F-A3FB-4250-AFAB-389CA62F7513}" srcId="{4BCDED3F-6ADF-40C7-9389-1B8F180D549F}" destId="{4F86F26F-7C31-4DF5-ABAA-1A9E1851FD3E}" srcOrd="1" destOrd="0" parTransId="{0003A8E7-020A-4E7D-AB14-7F5A2CD02D6C}" sibTransId="{625707B2-B175-495D-B057-01B1C9B2535A}"/>
    <dgm:cxn modelId="{274A976C-7823-4552-A4B0-6A1A972786E5}" type="presOf" srcId="{4BCDED3F-6ADF-40C7-9389-1B8F180D549F}" destId="{79A2E682-785C-4C1A-B2ED-1C5F7C084EBC}" srcOrd="0" destOrd="0" presId="urn:microsoft.com/office/officeart/2005/8/layout/hierarchy4"/>
    <dgm:cxn modelId="{B1541D8B-D40B-4EC9-BAFA-2FBABFCF5D96}" srcId="{E3903199-D14B-4F98-AC08-A7E2CD30F03B}" destId="{4BCDED3F-6ADF-40C7-9389-1B8F180D549F}" srcOrd="0" destOrd="0" parTransId="{50726910-3D3F-4340-B72B-AAEDEA8A30A9}" sibTransId="{051866F5-833B-4A99-9551-0ADF42584EC4}"/>
    <dgm:cxn modelId="{9C7A4D34-2BDF-4C8D-934D-E0D4F4F31A0B}" type="presOf" srcId="{969EEE77-16D7-4D01-A60E-AB18EC35BDD3}" destId="{E35576DC-05DC-492F-A9B6-30F0EDFA31EC}" srcOrd="0" destOrd="0" presId="urn:microsoft.com/office/officeart/2005/8/layout/hierarchy4"/>
    <dgm:cxn modelId="{2B99F0FC-259B-4EB5-916D-05029ED4B183}" srcId="{4BCDED3F-6ADF-40C7-9389-1B8F180D549F}" destId="{969EEE77-16D7-4D01-A60E-AB18EC35BDD3}" srcOrd="0" destOrd="0" parTransId="{AB5C11C0-7C7D-4960-87E4-3FE7440C5D78}" sibTransId="{4D27EA86-3FCE-4D24-BDA0-58C6D4488CA3}"/>
    <dgm:cxn modelId="{C2AAA95F-80CF-424A-B088-F7EA9CABA71A}" srcId="{4BCDED3F-6ADF-40C7-9389-1B8F180D549F}" destId="{D5C686E6-0817-4494-B224-B47555A367C5}" srcOrd="3" destOrd="0" parTransId="{A4223263-A623-401A-A3D9-D600590C78B6}" sibTransId="{191493CA-D063-49BA-AC7F-F3F1F26A8D66}"/>
    <dgm:cxn modelId="{7280B69D-8B8D-4EF3-9E07-D5A8DD92D032}" type="presOf" srcId="{4F86F26F-7C31-4DF5-ABAA-1A9E1851FD3E}" destId="{D71E1834-9762-4093-ABCD-A59CEDFCDC8B}" srcOrd="0" destOrd="0" presId="urn:microsoft.com/office/officeart/2005/8/layout/hierarchy4"/>
    <dgm:cxn modelId="{CCD2FBC9-2772-40AF-B2C0-111E1402DA3F}" type="presOf" srcId="{E3903199-D14B-4F98-AC08-A7E2CD30F03B}" destId="{44EE7EE5-8EDF-49DF-A4DF-A49E1F18B6E4}" srcOrd="0" destOrd="0" presId="urn:microsoft.com/office/officeart/2005/8/layout/hierarchy4"/>
    <dgm:cxn modelId="{D6E7E31A-3CD4-4444-A4BC-78B123C64833}" type="presOf" srcId="{AB3863B0-29D9-498B-A31B-37B3296E9E37}" destId="{5A59EEF0-C0D0-42EC-8B19-16F474366CD9}" srcOrd="0" destOrd="0" presId="urn:microsoft.com/office/officeart/2005/8/layout/hierarchy4"/>
    <dgm:cxn modelId="{C905A861-F3B6-4D8F-AF07-A024408388DA}" srcId="{4BCDED3F-6ADF-40C7-9389-1B8F180D549F}" destId="{AB3863B0-29D9-498B-A31B-37B3296E9E37}" srcOrd="2" destOrd="0" parTransId="{1AA88457-D366-4675-8349-A620666DBFE2}" sibTransId="{CC602F17-42D0-4E41-AD37-DE21DAAA1608}"/>
    <dgm:cxn modelId="{96DCA7A5-2237-4417-BFA5-739C32095F77}" type="presParOf" srcId="{44EE7EE5-8EDF-49DF-A4DF-A49E1F18B6E4}" destId="{18A01C24-C521-493C-9BD2-3FF19A7201CF}" srcOrd="0" destOrd="0" presId="urn:microsoft.com/office/officeart/2005/8/layout/hierarchy4"/>
    <dgm:cxn modelId="{CFCF785B-0C90-42E9-A920-C2556FA6D520}" type="presParOf" srcId="{18A01C24-C521-493C-9BD2-3FF19A7201CF}" destId="{79A2E682-785C-4C1A-B2ED-1C5F7C084EBC}" srcOrd="0" destOrd="0" presId="urn:microsoft.com/office/officeart/2005/8/layout/hierarchy4"/>
    <dgm:cxn modelId="{E8D40530-6245-4CB0-932A-D1706718FE08}" type="presParOf" srcId="{18A01C24-C521-493C-9BD2-3FF19A7201CF}" destId="{5C4BE5C4-768A-4846-80FB-B853BADB503D}" srcOrd="1" destOrd="0" presId="urn:microsoft.com/office/officeart/2005/8/layout/hierarchy4"/>
    <dgm:cxn modelId="{3CADBE6D-F63C-4BB5-8091-2E6A70CF7F41}" type="presParOf" srcId="{18A01C24-C521-493C-9BD2-3FF19A7201CF}" destId="{8BA16A07-F2E6-4096-BEF1-B51E026F7330}" srcOrd="2" destOrd="0" presId="urn:microsoft.com/office/officeart/2005/8/layout/hierarchy4"/>
    <dgm:cxn modelId="{354EB152-00D5-49C2-9C34-7110CEF6FEB9}" type="presParOf" srcId="{8BA16A07-F2E6-4096-BEF1-B51E026F7330}" destId="{6AD32FC9-99D1-45F2-B5DD-88AA244D8BEA}" srcOrd="0" destOrd="0" presId="urn:microsoft.com/office/officeart/2005/8/layout/hierarchy4"/>
    <dgm:cxn modelId="{F3C427C7-7866-4953-9A74-E67E8E592231}" type="presParOf" srcId="{6AD32FC9-99D1-45F2-B5DD-88AA244D8BEA}" destId="{E35576DC-05DC-492F-A9B6-30F0EDFA31EC}" srcOrd="0" destOrd="0" presId="urn:microsoft.com/office/officeart/2005/8/layout/hierarchy4"/>
    <dgm:cxn modelId="{3274D3C9-F78D-4428-B1AC-3EBAE91BFF45}" type="presParOf" srcId="{6AD32FC9-99D1-45F2-B5DD-88AA244D8BEA}" destId="{65E97728-2510-48EA-B690-388398DE2D82}" srcOrd="1" destOrd="0" presId="urn:microsoft.com/office/officeart/2005/8/layout/hierarchy4"/>
    <dgm:cxn modelId="{2358075B-1AF4-4E6A-BFC7-99E34AC60ADA}" type="presParOf" srcId="{8BA16A07-F2E6-4096-BEF1-B51E026F7330}" destId="{969C3649-164C-4A18-94CA-3B8D2BAD1836}" srcOrd="1" destOrd="0" presId="urn:microsoft.com/office/officeart/2005/8/layout/hierarchy4"/>
    <dgm:cxn modelId="{F494FD44-A154-435D-8F7F-444426EB8536}" type="presParOf" srcId="{8BA16A07-F2E6-4096-BEF1-B51E026F7330}" destId="{6932F3AD-E32F-4B73-8AFF-1084E8742B2D}" srcOrd="2" destOrd="0" presId="urn:microsoft.com/office/officeart/2005/8/layout/hierarchy4"/>
    <dgm:cxn modelId="{D3875C27-1210-4480-8297-6766540BFF6B}" type="presParOf" srcId="{6932F3AD-E32F-4B73-8AFF-1084E8742B2D}" destId="{D71E1834-9762-4093-ABCD-A59CEDFCDC8B}" srcOrd="0" destOrd="0" presId="urn:microsoft.com/office/officeart/2005/8/layout/hierarchy4"/>
    <dgm:cxn modelId="{0D3A54EB-81A3-4CDC-8E3C-E82177EC3F1C}" type="presParOf" srcId="{6932F3AD-E32F-4B73-8AFF-1084E8742B2D}" destId="{C16BD773-EB4B-4163-9331-DE3C75ACE953}" srcOrd="1" destOrd="0" presId="urn:microsoft.com/office/officeart/2005/8/layout/hierarchy4"/>
    <dgm:cxn modelId="{D8BBEEBC-7016-4C5F-8D80-078C9B7EB51F}" type="presParOf" srcId="{8BA16A07-F2E6-4096-BEF1-B51E026F7330}" destId="{A641D5B2-08FA-4F2C-8E46-3529DB675D2B}" srcOrd="3" destOrd="0" presId="urn:microsoft.com/office/officeart/2005/8/layout/hierarchy4"/>
    <dgm:cxn modelId="{4BEB9E47-67F1-4920-ABE6-8C5CC49569BF}" type="presParOf" srcId="{8BA16A07-F2E6-4096-BEF1-B51E026F7330}" destId="{015AEEE1-E648-4987-94C7-D62414FED9B5}" srcOrd="4" destOrd="0" presId="urn:microsoft.com/office/officeart/2005/8/layout/hierarchy4"/>
    <dgm:cxn modelId="{AEB78111-A6C9-4945-9567-E00E21F7E0ED}" type="presParOf" srcId="{015AEEE1-E648-4987-94C7-D62414FED9B5}" destId="{5A59EEF0-C0D0-42EC-8B19-16F474366CD9}" srcOrd="0" destOrd="0" presId="urn:microsoft.com/office/officeart/2005/8/layout/hierarchy4"/>
    <dgm:cxn modelId="{5DA3112B-588B-477A-850E-603974B9E059}" type="presParOf" srcId="{015AEEE1-E648-4987-94C7-D62414FED9B5}" destId="{34B725F2-5B15-43CD-A339-7EDA185F8E88}" srcOrd="1" destOrd="0" presId="urn:microsoft.com/office/officeart/2005/8/layout/hierarchy4"/>
    <dgm:cxn modelId="{E7811F30-3C43-45A5-85BA-5A46536A3196}" type="presParOf" srcId="{8BA16A07-F2E6-4096-BEF1-B51E026F7330}" destId="{82582673-B047-40A3-BB3E-C29FF3A8EFF6}" srcOrd="5" destOrd="0" presId="urn:microsoft.com/office/officeart/2005/8/layout/hierarchy4"/>
    <dgm:cxn modelId="{1B9A4B4D-4040-449B-AAC7-E1E09061D78F}" type="presParOf" srcId="{8BA16A07-F2E6-4096-BEF1-B51E026F7330}" destId="{01692A05-7762-4A93-B3DC-A3DD6B3FF206}" srcOrd="6" destOrd="0" presId="urn:microsoft.com/office/officeart/2005/8/layout/hierarchy4"/>
    <dgm:cxn modelId="{F770892E-A7A1-437E-8F4F-2B453DFCAA9C}" type="presParOf" srcId="{01692A05-7762-4A93-B3DC-A3DD6B3FF206}" destId="{388DFDF0-9FD1-4011-89B7-EE9B485DB8A4}" srcOrd="0" destOrd="0" presId="urn:microsoft.com/office/officeart/2005/8/layout/hierarchy4"/>
    <dgm:cxn modelId="{5C7CD394-D3CF-46CC-8189-58BF0E3859F4}" type="presParOf" srcId="{01692A05-7762-4A93-B3DC-A3DD6B3FF206}" destId="{7307F7D4-54EA-4293-88EA-6FC07CDA645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02732D-6311-4AE1-824B-AC6608BA4DE8}">
      <dsp:nvSpPr>
        <dsp:cNvPr id="0" name=""/>
        <dsp:cNvSpPr/>
      </dsp:nvSpPr>
      <dsp:spPr>
        <a:xfrm>
          <a:off x="1117249" y="577189"/>
          <a:ext cx="1437909" cy="143790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kern="1200" dirty="0"/>
        </a:p>
      </dsp:txBody>
      <dsp:txXfrm>
        <a:off x="1117249" y="577189"/>
        <a:ext cx="1437909" cy="1437909"/>
      </dsp:txXfrm>
    </dsp:sp>
    <dsp:sp modelId="{EA840921-75B1-4000-99D6-D6106A8B2A81}">
      <dsp:nvSpPr>
        <dsp:cNvPr id="0" name=""/>
        <dsp:cNvSpPr/>
      </dsp:nvSpPr>
      <dsp:spPr>
        <a:xfrm>
          <a:off x="1476726" y="256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1476726" y="256"/>
        <a:ext cx="718954" cy="718954"/>
      </dsp:txXfrm>
    </dsp:sp>
    <dsp:sp modelId="{3C4C4AE3-5D1E-4051-B4F2-CEC3AB361D2B}">
      <dsp:nvSpPr>
        <dsp:cNvPr id="0" name=""/>
        <dsp:cNvSpPr/>
      </dsp:nvSpPr>
      <dsp:spPr>
        <a:xfrm>
          <a:off x="2413136" y="936666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2413136" y="936666"/>
        <a:ext cx="718954" cy="718954"/>
      </dsp:txXfrm>
    </dsp:sp>
    <dsp:sp modelId="{675E3D4B-4298-42D9-9ED5-9D8599E09072}">
      <dsp:nvSpPr>
        <dsp:cNvPr id="0" name=""/>
        <dsp:cNvSpPr/>
      </dsp:nvSpPr>
      <dsp:spPr>
        <a:xfrm>
          <a:off x="1476726" y="1873076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1476726" y="1873076"/>
        <a:ext cx="718954" cy="718954"/>
      </dsp:txXfrm>
    </dsp:sp>
    <dsp:sp modelId="{4B8CC4B1-4637-457A-9724-2731BD15BFAC}">
      <dsp:nvSpPr>
        <dsp:cNvPr id="0" name=""/>
        <dsp:cNvSpPr/>
      </dsp:nvSpPr>
      <dsp:spPr>
        <a:xfrm>
          <a:off x="540316" y="936666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540316" y="936666"/>
        <a:ext cx="718954" cy="71895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02732D-6311-4AE1-824B-AC6608BA4DE8}">
      <dsp:nvSpPr>
        <dsp:cNvPr id="0" name=""/>
        <dsp:cNvSpPr/>
      </dsp:nvSpPr>
      <dsp:spPr>
        <a:xfrm>
          <a:off x="1224130" y="648075"/>
          <a:ext cx="1437909" cy="143790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праздники</a:t>
          </a:r>
          <a:endParaRPr lang="ru-RU" sz="1600" kern="1200" dirty="0"/>
        </a:p>
      </dsp:txBody>
      <dsp:txXfrm>
        <a:off x="1224130" y="648075"/>
        <a:ext cx="1437909" cy="1437909"/>
      </dsp:txXfrm>
    </dsp:sp>
    <dsp:sp modelId="{EA840921-75B1-4000-99D6-D6106A8B2A81}">
      <dsp:nvSpPr>
        <dsp:cNvPr id="0" name=""/>
        <dsp:cNvSpPr/>
      </dsp:nvSpPr>
      <dsp:spPr>
        <a:xfrm>
          <a:off x="936101" y="216032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осень</a:t>
          </a:r>
          <a:endParaRPr lang="ru-RU" sz="1400" b="1" kern="1200" dirty="0"/>
        </a:p>
      </dsp:txBody>
      <dsp:txXfrm>
        <a:off x="936101" y="216032"/>
        <a:ext cx="718954" cy="718954"/>
      </dsp:txXfrm>
    </dsp:sp>
    <dsp:sp modelId="{3C4C4AE3-5D1E-4051-B4F2-CEC3AB361D2B}">
      <dsp:nvSpPr>
        <dsp:cNvPr id="0" name=""/>
        <dsp:cNvSpPr/>
      </dsp:nvSpPr>
      <dsp:spPr>
        <a:xfrm>
          <a:off x="2232248" y="216024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зима</a:t>
          </a:r>
          <a:endParaRPr lang="ru-RU" sz="1400" b="1" kern="1200" dirty="0"/>
        </a:p>
      </dsp:txBody>
      <dsp:txXfrm>
        <a:off x="2232248" y="216024"/>
        <a:ext cx="718954" cy="718954"/>
      </dsp:txXfrm>
    </dsp:sp>
    <dsp:sp modelId="{675E3D4B-4298-42D9-9ED5-9D8599E09072}">
      <dsp:nvSpPr>
        <dsp:cNvPr id="0" name=""/>
        <dsp:cNvSpPr/>
      </dsp:nvSpPr>
      <dsp:spPr>
        <a:xfrm>
          <a:off x="2448273" y="1728188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весна</a:t>
          </a:r>
          <a:endParaRPr lang="ru-RU" sz="1400" b="1" kern="1200" dirty="0"/>
        </a:p>
      </dsp:txBody>
      <dsp:txXfrm>
        <a:off x="2448273" y="1728188"/>
        <a:ext cx="718954" cy="718954"/>
      </dsp:txXfrm>
    </dsp:sp>
    <dsp:sp modelId="{4B8CC4B1-4637-457A-9724-2731BD15BFAC}">
      <dsp:nvSpPr>
        <dsp:cNvPr id="0" name=""/>
        <dsp:cNvSpPr/>
      </dsp:nvSpPr>
      <dsp:spPr>
        <a:xfrm>
          <a:off x="864094" y="1728185"/>
          <a:ext cx="718954" cy="71895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лето</a:t>
          </a:r>
          <a:endParaRPr lang="ru-RU" sz="1400" b="1" kern="1200" dirty="0"/>
        </a:p>
      </dsp:txBody>
      <dsp:txXfrm>
        <a:off x="864094" y="1728185"/>
        <a:ext cx="718954" cy="71895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A2E682-785C-4C1A-B2ED-1C5F7C084EBC}">
      <dsp:nvSpPr>
        <dsp:cNvPr id="0" name=""/>
        <dsp:cNvSpPr/>
      </dsp:nvSpPr>
      <dsp:spPr>
        <a:xfrm>
          <a:off x="4067832" y="3213990"/>
          <a:ext cx="1152525" cy="814524"/>
        </a:xfrm>
        <a:prstGeom prst="roundRect">
          <a:avLst>
            <a:gd name="adj" fmla="val 10000"/>
          </a:avLst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праздники</a:t>
          </a:r>
          <a:endParaRPr lang="ru-RU" sz="1600" kern="1200" dirty="0"/>
        </a:p>
      </dsp:txBody>
      <dsp:txXfrm>
        <a:off x="4067832" y="3213990"/>
        <a:ext cx="1152525" cy="814524"/>
      </dsp:txXfrm>
    </dsp:sp>
    <dsp:sp modelId="{E35576DC-05DC-492F-A9B6-30F0EDFA31EC}">
      <dsp:nvSpPr>
        <dsp:cNvPr id="0" name=""/>
        <dsp:cNvSpPr/>
      </dsp:nvSpPr>
      <dsp:spPr>
        <a:xfrm>
          <a:off x="0" y="2924925"/>
          <a:ext cx="1707470" cy="849843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Жатва</a:t>
          </a:r>
          <a:endParaRPr lang="ru-RU" sz="2800" kern="1200" dirty="0"/>
        </a:p>
      </dsp:txBody>
      <dsp:txXfrm>
        <a:off x="0" y="2924925"/>
        <a:ext cx="1707470" cy="849843"/>
      </dsp:txXfrm>
    </dsp:sp>
    <dsp:sp modelId="{D71E1834-9762-4093-ABCD-A59CEDFCDC8B}">
      <dsp:nvSpPr>
        <dsp:cNvPr id="0" name=""/>
        <dsp:cNvSpPr/>
      </dsp:nvSpPr>
      <dsp:spPr>
        <a:xfrm>
          <a:off x="7004607" y="2709927"/>
          <a:ext cx="2139392" cy="88577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Рождество</a:t>
          </a:r>
          <a:endParaRPr lang="ru-RU" sz="2800" kern="1200" dirty="0"/>
        </a:p>
      </dsp:txBody>
      <dsp:txXfrm>
        <a:off x="7004607" y="2709927"/>
        <a:ext cx="2139392" cy="885779"/>
      </dsp:txXfrm>
    </dsp:sp>
    <dsp:sp modelId="{5A59EEF0-C0D0-42EC-8B19-16F474366CD9}">
      <dsp:nvSpPr>
        <dsp:cNvPr id="0" name=""/>
        <dsp:cNvSpPr/>
      </dsp:nvSpPr>
      <dsp:spPr>
        <a:xfrm>
          <a:off x="7248302" y="6107460"/>
          <a:ext cx="1895697" cy="75053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Масленица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7248302" y="6107460"/>
        <a:ext cx="1895697" cy="750539"/>
      </dsp:txXfrm>
    </dsp:sp>
    <dsp:sp modelId="{388DFDF0-9FD1-4011-89B7-EE9B485DB8A4}">
      <dsp:nvSpPr>
        <dsp:cNvPr id="0" name=""/>
        <dsp:cNvSpPr/>
      </dsp:nvSpPr>
      <dsp:spPr>
        <a:xfrm>
          <a:off x="0" y="5819424"/>
          <a:ext cx="2047124" cy="1038575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Троица</a:t>
          </a:r>
          <a:endParaRPr lang="ru-RU" sz="2800" kern="1200" dirty="0"/>
        </a:p>
      </dsp:txBody>
      <dsp:txXfrm>
        <a:off x="0" y="5819424"/>
        <a:ext cx="2047124" cy="1038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3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15.jpeg"/><Relationship Id="rId10" Type="http://schemas.microsoft.com/office/2007/relationships/diagramDrawing" Target="../diagrams/drawing1.xml"/><Relationship Id="rId4" Type="http://schemas.openxmlformats.org/officeDocument/2006/relationships/image" Target="../media/image14.jpeg"/><Relationship Id="rId9" Type="http://schemas.openxmlformats.org/officeDocument/2006/relationships/diagramColors" Target="../diagrams/colors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QuickStyle" Target="../diagrams/quickStyle3.xml"/><Relationship Id="rId3" Type="http://schemas.openxmlformats.org/officeDocument/2006/relationships/image" Target="../media/image13.jpeg"/><Relationship Id="rId7" Type="http://schemas.openxmlformats.org/officeDocument/2006/relationships/diagramLayout" Target="../diagrams/layout2.xml"/><Relationship Id="rId12" Type="http://schemas.openxmlformats.org/officeDocument/2006/relationships/diagramLayout" Target="../diagrams/layout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openxmlformats.org/officeDocument/2006/relationships/diagramData" Target="../diagrams/data3.xml"/><Relationship Id="rId5" Type="http://schemas.openxmlformats.org/officeDocument/2006/relationships/image" Target="../media/image15.jpeg"/><Relationship Id="rId15" Type="http://schemas.microsoft.com/office/2007/relationships/diagramDrawing" Target="../diagrams/drawing3.xml"/><Relationship Id="rId10" Type="http://schemas.microsoft.com/office/2007/relationships/diagramDrawing" Target="../diagrams/drawing2.xml"/><Relationship Id="rId4" Type="http://schemas.openxmlformats.org/officeDocument/2006/relationships/image" Target="../media/image14.jpeg"/><Relationship Id="rId9" Type="http://schemas.openxmlformats.org/officeDocument/2006/relationships/diagramColors" Target="../diagrams/colors2.xml"/><Relationship Id="rId14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rpi-sibir.ru/db_inc/new_p_img/00000001536_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861048"/>
            <a:ext cx="1440160" cy="1434760"/>
          </a:xfrm>
          <a:prstGeom prst="rect">
            <a:avLst/>
          </a:prstGeom>
          <a:noFill/>
        </p:spPr>
      </p:pic>
      <p:pic>
        <p:nvPicPr>
          <p:cNvPr id="1028" name="Picture 4" descr="http://static.novate.ru/files/u1240/dolll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5400" y="-6571"/>
            <a:ext cx="230656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multimediacity.ru/upload/resize_cache/iblock/14f/500_465_1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p.userapi.com/c840724/v840724694/49bdf/kptUMYMMTZ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6298" y="4137441"/>
            <a:ext cx="2774082" cy="2690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http://imgs.abduzeedo.com/files/articles/badass-toy-designs/7897212217321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152628"/>
            <a:ext cx="3410744" cy="170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i4.novinka-market.ru/1/8048/80474134/afacdb/igrushka-lol-surprise-quot-kukla-syurpriz-v-sharike-lol-quo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77" y="7937"/>
            <a:ext cx="4833455" cy="280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pirojok.net/uploads/posts/2012-12/1356807399_todays-toys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2340" y="3161781"/>
            <a:ext cx="2774480" cy="369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ikimax.ru/sites/default/files/pictures/m80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9791" y="-6571"/>
            <a:ext cx="2205609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allufa.ru/upload/iblock/5bc/5bc7730884300a33a0a0d16ecd069d7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7906" y="2734443"/>
            <a:ext cx="3052126" cy="244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725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pp.vk.me/c623130/v623130119/dab6/8izQpK2Pty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pp.vk.me/c623130/v623130119/dab6/8izQpK2Pty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263" b="3695"/>
          <a:stretch>
            <a:fillRect/>
          </a:stretch>
        </p:blipFill>
        <p:spPr bwMode="auto">
          <a:xfrm>
            <a:off x="1500166" y="0"/>
            <a:ext cx="62689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147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бщеобразовательное учреждение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«Средняя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общеобразовательная школа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 32»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Копейского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городского округа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86212" y="4429132"/>
            <a:ext cx="5057788" cy="12573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учитель начальных классов Кириллова А.В.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330" y="2132856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ФОРМИРОВАНИЕ НАЦИОНАЛЬНОЙ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КУЛЬТУРЫ МЛАДШИХ ШКОЛЬНИКОВ ПОСРЕДСТВОМ ИЗГОТОВЛЕНИЯ КУКЛЫ-ОБЕРЕГА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428860" y="6100730"/>
            <a:ext cx="3500462" cy="757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Копейск, 2018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434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td2.mycdn.me/image?id=852469418893&amp;t=20&amp;plc=WEB&amp;tkn=*7gi2h92ytPx2pqNG9XLRnANIw9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35482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12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ussiandolls.ru/dolls/Photos/06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2656"/>
            <a:ext cx="400904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97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4860033" cy="326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http://bibl10.ucoz.ru/mass/vot/kukla_na_zdorov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767036"/>
            <a:ext cx="4260910" cy="307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tatic.smartafisha.ru/photo/training/12/03/120328/photo_small_774130_546ec7071aca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78526" cy="376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ark72.ru/wp-content/uploads/2016/01/%D0%A0%D0%BE%D0%B6%D0%B4%D0%B5%D1%81%D1%82%D0%B2%D0%BE-%D0%BE%D1%82%D0%BA%D1%80%D1%8B%D1%82%D0%BA%D0%B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14" t="4510" r="2953" b="2403"/>
          <a:stretch/>
        </p:blipFill>
        <p:spPr bwMode="auto">
          <a:xfrm>
            <a:off x="4399456" y="0"/>
            <a:ext cx="4744545" cy="36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/>
        </p:nvGraphicFramePr>
        <p:xfrm>
          <a:off x="2699792" y="2204864"/>
          <a:ext cx="367240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426261964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4860033" cy="326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http://bibl10.ucoz.ru/mass/vot/kukla_na_zdorov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767036"/>
            <a:ext cx="4260910" cy="307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tatic.smartafisha.ru/photo/training/12/03/120328/photo_small_774130_546ec7071aca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78526" cy="376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ark72.ru/wp-content/uploads/2016/01/%D0%A0%D0%BE%D0%B6%D0%B4%D0%B5%D1%81%D1%82%D0%B2%D0%BE-%D0%BE%D1%82%D0%BA%D1%80%D1%8B%D1%82%D0%BA%D0%B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14" t="4510" r="2953" b="2403"/>
          <a:stretch/>
        </p:blipFill>
        <p:spPr bwMode="auto">
          <a:xfrm>
            <a:off x="4399456" y="0"/>
            <a:ext cx="4744545" cy="364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/>
        </p:nvGraphicFramePr>
        <p:xfrm>
          <a:off x="2699792" y="2204864"/>
          <a:ext cx="367240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8" name="Схема 7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xmlns="" val="426261964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  <p:bldGraphic spid="8" grpId="1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32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Муниципальное общеобразовательное учреждение   «Средняя общеобразовательная школа № 32»  Копейского городского округа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11</cp:revision>
  <dcterms:created xsi:type="dcterms:W3CDTF">2018-01-19T14:28:59Z</dcterms:created>
  <dcterms:modified xsi:type="dcterms:W3CDTF">2018-01-24T03:42:48Z</dcterms:modified>
</cp:coreProperties>
</file>