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8" r:id="rId4"/>
    <p:sldId id="269" r:id="rId5"/>
    <p:sldId id="270" r:id="rId6"/>
    <p:sldId id="271" r:id="rId7"/>
    <p:sldId id="267" r:id="rId8"/>
    <p:sldId id="266" r:id="rId9"/>
    <p:sldId id="265" r:id="rId10"/>
    <p:sldId id="264" r:id="rId11"/>
    <p:sldId id="262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737-41D2-41F9-BC65-D5CDEC7D2F2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7670-4930-48BA-B565-E2AF0EA05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737-41D2-41F9-BC65-D5CDEC7D2F2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7670-4930-48BA-B565-E2AF0EA05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737-41D2-41F9-BC65-D5CDEC7D2F2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7670-4930-48BA-B565-E2AF0EA05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737-41D2-41F9-BC65-D5CDEC7D2F2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7670-4930-48BA-B565-E2AF0EA05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737-41D2-41F9-BC65-D5CDEC7D2F2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7670-4930-48BA-B565-E2AF0EA05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737-41D2-41F9-BC65-D5CDEC7D2F2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7670-4930-48BA-B565-E2AF0EA05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737-41D2-41F9-BC65-D5CDEC7D2F2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7670-4930-48BA-B565-E2AF0EA05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737-41D2-41F9-BC65-D5CDEC7D2F2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7670-4930-48BA-B565-E2AF0EA05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737-41D2-41F9-BC65-D5CDEC7D2F2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7670-4930-48BA-B565-E2AF0EA05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737-41D2-41F9-BC65-D5CDEC7D2F2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7670-4930-48BA-B565-E2AF0EA05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737-41D2-41F9-BC65-D5CDEC7D2F2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67670-4930-48BA-B565-E2AF0EA05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BD737-41D2-41F9-BC65-D5CDEC7D2F2A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67670-4930-48BA-B565-E2AF0EA054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1714511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+mn-lt"/>
              </a:rPr>
              <a:t>Фото отчёт</a:t>
            </a:r>
            <a:endParaRPr lang="ru-RU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71744"/>
            <a:ext cx="6400800" cy="1500198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Экологический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квест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«Путешествие к Фее Природы!»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/>
          <a:lstStyle/>
          <a:p>
            <a:r>
              <a:rPr lang="ru-RU" sz="3200" dirty="0" smtClean="0"/>
              <a:t>Чистим пруд от мусора</a:t>
            </a:r>
            <a:endParaRPr lang="ru-RU" dirty="0"/>
          </a:p>
        </p:txBody>
      </p:sp>
      <p:pic>
        <p:nvPicPr>
          <p:cNvPr id="6148" name="Picture 4" descr="E:\DCIM\101MSDCF\DSC02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928802"/>
            <a:ext cx="5500726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 лепестков сложили слово «Природа»</a:t>
            </a:r>
            <a:endParaRPr lang="ru-RU" dirty="0"/>
          </a:p>
        </p:txBody>
      </p:sp>
      <p:pic>
        <p:nvPicPr>
          <p:cNvPr id="4098" name="Picture 2" descr="E:\DCIM\101MSDCF\DSC026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071678"/>
            <a:ext cx="5715040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DCIM\101MSDCF\DSC026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000240"/>
            <a:ext cx="5572164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Читаем письмо от феи «Природы»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928802"/>
            <a:ext cx="578647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Рассматриваем карту и намечаем маршрут</a:t>
            </a:r>
            <a:endParaRPr lang="ru-RU" sz="3600" dirty="0"/>
          </a:p>
        </p:txBody>
      </p:sp>
      <p:pic>
        <p:nvPicPr>
          <p:cNvPr id="10243" name="Picture 3" descr="E:\DCIM\101MSDCF\DSC024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857364"/>
            <a:ext cx="5643602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Первый пункт: «Книжный уголок»</a:t>
            </a:r>
            <a:endParaRPr lang="ru-RU" sz="3200" dirty="0"/>
          </a:p>
        </p:txBody>
      </p:sp>
      <p:pic>
        <p:nvPicPr>
          <p:cNvPr id="11266" name="Picture 2" descr="E:\DCIM\101MSDCF\DSC024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143116"/>
            <a:ext cx="5500726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Изображаем животных из «Красной книги»</a:t>
            </a:r>
            <a:endParaRPr lang="ru-RU" sz="3200" dirty="0"/>
          </a:p>
        </p:txBody>
      </p:sp>
      <p:pic>
        <p:nvPicPr>
          <p:cNvPr id="12292" name="Picture 4" descr="E:\DCIM\101MSDCF\DSC024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928802"/>
            <a:ext cx="5715040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Рассказываем чем богата наша Кубань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1785926"/>
            <a:ext cx="557216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Встреча со старичком - </a:t>
            </a:r>
            <a:r>
              <a:rPr lang="ru-RU" dirty="0" err="1" smtClean="0"/>
              <a:t>лесовичком</a:t>
            </a:r>
            <a:endParaRPr lang="ru-RU" dirty="0"/>
          </a:p>
        </p:txBody>
      </p:sp>
      <p:pic>
        <p:nvPicPr>
          <p:cNvPr id="9218" name="Picture 2" descr="E:\DCIM\101MSDCF\DSC025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071678"/>
            <a:ext cx="5500726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8686800" cy="70328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    Задание: «Помоги цветам стать разноцветными»</a:t>
            </a:r>
            <a:endParaRPr lang="ru-RU" sz="3200" dirty="0"/>
          </a:p>
        </p:txBody>
      </p:sp>
      <p:pic>
        <p:nvPicPr>
          <p:cNvPr id="8198" name="Picture 6" descr="E:\DCIM\101MSDCF\DSC025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143116"/>
            <a:ext cx="5214974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Соревнование «Рассортируй овощи и фрукты»</a:t>
            </a:r>
            <a:endParaRPr lang="ru-RU" sz="3200" dirty="0"/>
          </a:p>
        </p:txBody>
      </p:sp>
      <p:pic>
        <p:nvPicPr>
          <p:cNvPr id="7172" name="Picture 4" descr="E:\DCIM\101MSDCF\DSC0257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214554"/>
            <a:ext cx="5500726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73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Фото отчёт</vt:lpstr>
      <vt:lpstr>Читаем письмо от феи «Природы»</vt:lpstr>
      <vt:lpstr>Рассматриваем карту и намечаем маршрут</vt:lpstr>
      <vt:lpstr>Первый пункт: «Книжный уголок»</vt:lpstr>
      <vt:lpstr>Изображаем животных из «Красной книги»</vt:lpstr>
      <vt:lpstr>Рассказываем чем богата наша Кубань</vt:lpstr>
      <vt:lpstr>Встреча со старичком - лесовичком</vt:lpstr>
      <vt:lpstr>    Задание: «Помоги цветам стать разноцветными»</vt:lpstr>
      <vt:lpstr>Соревнование «Рассортируй овощи и фрукты»</vt:lpstr>
      <vt:lpstr>Чистим пруд от мусора</vt:lpstr>
      <vt:lpstr>Из лепестков сложили слово «Природа»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 отчёт</dc:title>
  <dc:creator>Сергей</dc:creator>
  <cp:lastModifiedBy>Сергей</cp:lastModifiedBy>
  <cp:revision>13</cp:revision>
  <dcterms:created xsi:type="dcterms:W3CDTF">2017-12-01T10:31:59Z</dcterms:created>
  <dcterms:modified xsi:type="dcterms:W3CDTF">2018-01-29T17:24:20Z</dcterms:modified>
</cp:coreProperties>
</file>