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6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76D2D-18AB-4CBD-B854-188C4FB876B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60E19-D554-469D-87A1-B7206B696B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602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76D2D-18AB-4CBD-B854-188C4FB876B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60E19-D554-469D-87A1-B7206B696B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072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76D2D-18AB-4CBD-B854-188C4FB876B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60E19-D554-469D-87A1-B7206B696B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912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76D2D-18AB-4CBD-B854-188C4FB876B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60E19-D554-469D-87A1-B7206B696B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806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76D2D-18AB-4CBD-B854-188C4FB876B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60E19-D554-469D-87A1-B7206B696B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582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76D2D-18AB-4CBD-B854-188C4FB876B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60E19-D554-469D-87A1-B7206B696B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44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76D2D-18AB-4CBD-B854-188C4FB876B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60E19-D554-469D-87A1-B7206B696B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3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76D2D-18AB-4CBD-B854-188C4FB876B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60E19-D554-469D-87A1-B7206B696B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575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76D2D-18AB-4CBD-B854-188C4FB876B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60E19-D554-469D-87A1-B7206B696B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5277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76D2D-18AB-4CBD-B854-188C4FB876B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60E19-D554-469D-87A1-B7206B696B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387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76D2D-18AB-4CBD-B854-188C4FB876B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60E19-D554-469D-87A1-B7206B696B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205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6000"/>
                <a:shade val="100000"/>
                <a:hueMod val="92000"/>
                <a:satMod val="200000"/>
                <a:lumMod val="128000"/>
              </a:schemeClr>
            </a:gs>
            <a:gs pos="81000">
              <a:schemeClr val="accent1">
                <a:lumMod val="75000"/>
              </a:schemeClr>
            </a:gs>
            <a:gs pos="100000">
              <a:schemeClr val="bg2">
                <a:shade val="78000"/>
                <a:hueMod val="118000"/>
                <a:satMod val="120000"/>
                <a:lumMod val="69000"/>
              </a:schemeClr>
            </a:gs>
          </a:gsLst>
          <a:path path="circle">
            <a:fillToRect l="100000" t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76D2D-18AB-4CBD-B854-188C4FB876BC}" type="datetimeFigureOut">
              <a:rPr lang="ru-RU" smtClean="0"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160E19-D554-469D-87A1-B7206B696B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069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6688" y="98682"/>
            <a:ext cx="4496394" cy="573056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24492" y="5829250"/>
            <a:ext cx="53495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Список с  иконы «Державная»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4096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9046" y="96616"/>
            <a:ext cx="4618726" cy="59771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91044" y="5799301"/>
            <a:ext cx="76892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Икона «Державная» в церкви Казанской Божией Матери  села Коломенское…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3937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2353" y="1530949"/>
            <a:ext cx="7023201" cy="269466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32710" y="4622907"/>
            <a:ext cx="64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Санкт-Петербургский </a:t>
            </a:r>
          </a:p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Новодевичий</a:t>
            </a:r>
            <a:r>
              <a:rPr lang="ru-RU" sz="3600" dirty="0" smtClean="0">
                <a:latin typeface="Monotype Corsiva" panose="03010101010201010101" pitchFamily="66" charset="0"/>
              </a:rPr>
              <a:t> 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монастырь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8296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5947" y="436418"/>
            <a:ext cx="6391433" cy="479699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66644" y="5316538"/>
            <a:ext cx="71801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Санкт-Петербургский </a:t>
            </a:r>
          </a:p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  Новодевичий  монастырь в наши дни…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96500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29</Words>
  <Application>Microsoft Office PowerPoint</Application>
  <PresentationFormat>Экран (4:3)</PresentationFormat>
  <Paragraphs>6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Monotype Corsiva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3</cp:revision>
  <dcterms:created xsi:type="dcterms:W3CDTF">2018-01-29T15:16:11Z</dcterms:created>
  <dcterms:modified xsi:type="dcterms:W3CDTF">2018-01-29T15:34:08Z</dcterms:modified>
</cp:coreProperties>
</file>