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4"/>
  </p:notesMasterIdLst>
  <p:sldIdLst>
    <p:sldId id="273" r:id="rId2"/>
    <p:sldId id="284" r:id="rId3"/>
  </p:sldIdLst>
  <p:sldSz cx="14401800" cy="10801350"/>
  <p:notesSz cx="6858000" cy="9144000"/>
  <p:defaultTextStyle>
    <a:defPPr>
      <a:defRPr lang="ru-RU"/>
    </a:defPPr>
    <a:lvl1pPr marL="0" algn="l" defTabSz="144010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720055" algn="l" defTabSz="144010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1440109" algn="l" defTabSz="144010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2160162" algn="l" defTabSz="144010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2880216" algn="l" defTabSz="144010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3600270" algn="l" defTabSz="144010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4320324" algn="l" defTabSz="144010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5040379" algn="l" defTabSz="144010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5760432" algn="l" defTabSz="144010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02">
          <p15:clr>
            <a:srgbClr val="A4A3A4"/>
          </p15:clr>
        </p15:guide>
        <p15:guide id="2" pos="4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64" autoAdjust="0"/>
    <p:restoredTop sz="94660"/>
  </p:normalViewPr>
  <p:slideViewPr>
    <p:cSldViewPr>
      <p:cViewPr varScale="1">
        <p:scale>
          <a:sx n="65" d="100"/>
          <a:sy n="65" d="100"/>
        </p:scale>
        <p:origin x="-144" y="-144"/>
      </p:cViewPr>
      <p:guideLst>
        <p:guide orient="horz" pos="3402"/>
        <p:guide pos="4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AE65D-0AE2-4992-8E85-87DE675E79E6}" type="datetimeFigureOut">
              <a:rPr lang="ru-RU" smtClean="0"/>
              <a:t>14.01.2018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F0785-A92C-4E1E-A48F-FA86B11E6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490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01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20055" algn="l" defTabSz="14401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40109" algn="l" defTabSz="14401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60162" algn="l" defTabSz="14401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880216" algn="l" defTabSz="14401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600270" algn="l" defTabSz="14401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20324" algn="l" defTabSz="14401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040379" algn="l" defTabSz="14401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760432" algn="l" defTabSz="144010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60045" y="360045"/>
            <a:ext cx="13696112" cy="9505188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18" tIns="72009" rIns="144018" bIns="72009"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333372" y="8432491"/>
            <a:ext cx="13739317" cy="2097239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135" y="2520315"/>
            <a:ext cx="12241530" cy="2803670"/>
          </a:xfrm>
        </p:spPr>
        <p:txBody>
          <a:bodyPr anchor="b">
            <a:normAutofit/>
          </a:bodyPr>
          <a:lstStyle>
            <a:lvl1pPr>
              <a:defRPr sz="69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0270" y="5600702"/>
            <a:ext cx="10081260" cy="232029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rgbClr val="FFFFFF"/>
                </a:solidFill>
              </a:defRPr>
            </a:lvl1pPr>
            <a:lvl2pPr marL="72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4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60045" y="360045"/>
            <a:ext cx="13696112" cy="2246681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18" tIns="72009" rIns="144018" bIns="72009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333372" y="1124851"/>
            <a:ext cx="13739317" cy="2097239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41305" y="2280286"/>
            <a:ext cx="3240405" cy="7067549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90" y="2280285"/>
            <a:ext cx="9481185" cy="7067551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60045" y="360045"/>
            <a:ext cx="13696112" cy="746013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18" tIns="72009" rIns="144018" bIns="72009"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9524715" y="6620657"/>
            <a:ext cx="4530376" cy="1124591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44018" tIns="72009" rIns="144018" bIns="720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4125430" y="6418582"/>
            <a:ext cx="8732611" cy="1338967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44018" tIns="72009" rIns="144018" bIns="720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4455246" y="6437910"/>
            <a:ext cx="8612069" cy="1219478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44018" tIns="72009" rIns="144018" bIns="720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8834945" y="6416825"/>
            <a:ext cx="5210100" cy="1026190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44018" tIns="72009" rIns="144018" bIns="720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333372" y="6392224"/>
            <a:ext cx="13739317" cy="2094552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144018" tIns="72009" rIns="144018" bIns="7200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800" y="3880107"/>
            <a:ext cx="12241530" cy="2400300"/>
          </a:xfrm>
        </p:spPr>
        <p:txBody>
          <a:bodyPr anchor="t">
            <a:normAutofit/>
          </a:bodyPr>
          <a:lstStyle>
            <a:lvl1pPr algn="ctr">
              <a:defRPr sz="69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3600" y="2263981"/>
            <a:ext cx="10107931" cy="148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200">
                <a:solidFill>
                  <a:srgbClr val="FFFFFF"/>
                </a:solidFill>
              </a:defRPr>
            </a:lvl1pPr>
            <a:lvl2pPr marL="72009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4401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1602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8803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60045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432054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504063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7607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65732" y="4219727"/>
            <a:ext cx="6019952" cy="54294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7316115" y="4219727"/>
            <a:ext cx="6019952" cy="54294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733" y="4218030"/>
            <a:ext cx="6019952" cy="1007625"/>
          </a:xfrm>
        </p:spPr>
        <p:txBody>
          <a:bodyPr anchor="ctr"/>
          <a:lstStyle>
            <a:lvl1pPr marL="0" indent="0" algn="ctr">
              <a:buNone/>
              <a:defRPr sz="3800" b="0">
                <a:solidFill>
                  <a:schemeClr val="tx2"/>
                </a:solidFill>
                <a:latin typeface="+mj-lt"/>
              </a:defRPr>
            </a:lvl1pPr>
            <a:lvl2pPr marL="720090" indent="0">
              <a:buNone/>
              <a:defRPr sz="3200" b="1"/>
            </a:lvl2pPr>
            <a:lvl3pPr marL="1440180" indent="0">
              <a:buNone/>
              <a:defRPr sz="2800" b="1"/>
            </a:lvl3pPr>
            <a:lvl4pPr marL="2160270" indent="0">
              <a:buNone/>
              <a:defRPr sz="2500" b="1"/>
            </a:lvl4pPr>
            <a:lvl5pPr marL="2880360" indent="0">
              <a:buNone/>
              <a:defRPr sz="2500" b="1"/>
            </a:lvl5pPr>
            <a:lvl6pPr marL="3600450" indent="0">
              <a:buNone/>
              <a:defRPr sz="2500" b="1"/>
            </a:lvl6pPr>
            <a:lvl7pPr marL="4320540" indent="0">
              <a:buNone/>
              <a:defRPr sz="2500" b="1"/>
            </a:lvl7pPr>
            <a:lvl8pPr marL="5040630" indent="0">
              <a:buNone/>
              <a:defRPr sz="2500" b="1"/>
            </a:lvl8pPr>
            <a:lvl9pPr marL="5760720" indent="0">
              <a:buNone/>
              <a:defRPr sz="2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799" y="5400676"/>
            <a:ext cx="6016587" cy="42480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320915" y="4218028"/>
            <a:ext cx="6019952" cy="1007625"/>
          </a:xfrm>
        </p:spPr>
        <p:txBody>
          <a:bodyPr anchor="ctr"/>
          <a:lstStyle>
            <a:lvl1pPr marL="0" indent="0" algn="ctr">
              <a:buNone/>
              <a:defRPr sz="3800" b="0" i="0">
                <a:solidFill>
                  <a:schemeClr val="tx2"/>
                </a:solidFill>
                <a:latin typeface="+mj-lt"/>
              </a:defRPr>
            </a:lvl1pPr>
            <a:lvl2pPr marL="720090" indent="0">
              <a:buNone/>
              <a:defRPr sz="3200" b="1"/>
            </a:lvl2pPr>
            <a:lvl3pPr marL="1440180" indent="0">
              <a:buNone/>
              <a:defRPr sz="2800" b="1"/>
            </a:lvl3pPr>
            <a:lvl4pPr marL="2160270" indent="0">
              <a:buNone/>
              <a:defRPr sz="2500" b="1"/>
            </a:lvl4pPr>
            <a:lvl5pPr marL="2880360" indent="0">
              <a:buNone/>
              <a:defRPr sz="2500" b="1"/>
            </a:lvl5pPr>
            <a:lvl6pPr marL="3600450" indent="0">
              <a:buNone/>
              <a:defRPr sz="2500" b="1"/>
            </a:lvl6pPr>
            <a:lvl7pPr marL="4320540" indent="0">
              <a:buNone/>
              <a:defRPr sz="2500" b="1"/>
            </a:lvl7pPr>
            <a:lvl8pPr marL="5040630" indent="0">
              <a:buNone/>
              <a:defRPr sz="2500" b="1"/>
            </a:lvl8pPr>
            <a:lvl9pPr marL="5760720" indent="0">
              <a:buNone/>
              <a:defRPr sz="2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315915" y="5400676"/>
            <a:ext cx="6019952" cy="42480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60045" y="360045"/>
            <a:ext cx="13696112" cy="2246681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18" tIns="72009" rIns="144018" bIns="72009"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333372" y="1124851"/>
            <a:ext cx="13739317" cy="2094552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60045" y="360045"/>
            <a:ext cx="13696112" cy="2246681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18" tIns="72009" rIns="144018" bIns="72009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0180" y="5640706"/>
            <a:ext cx="5280660" cy="3000377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945"/>
              </a:spcAft>
              <a:buNone/>
              <a:defRPr sz="2800">
                <a:solidFill>
                  <a:schemeClr val="tx2"/>
                </a:solidFill>
              </a:defRPr>
            </a:lvl1pPr>
            <a:lvl2pPr marL="720090" indent="0">
              <a:buNone/>
              <a:defRPr sz="1900"/>
            </a:lvl2pPr>
            <a:lvl3pPr marL="1440180" indent="0">
              <a:buNone/>
              <a:defRPr sz="1600"/>
            </a:lvl3pPr>
            <a:lvl4pPr marL="2160270" indent="0">
              <a:buNone/>
              <a:defRPr sz="1400"/>
            </a:lvl4pPr>
            <a:lvl5pPr marL="2880360" indent="0">
              <a:buNone/>
              <a:defRPr sz="1400"/>
            </a:lvl5pPr>
            <a:lvl6pPr marL="3600450" indent="0">
              <a:buNone/>
              <a:defRPr sz="1400"/>
            </a:lvl6pPr>
            <a:lvl7pPr marL="4320540" indent="0">
              <a:buNone/>
              <a:defRPr sz="1400"/>
            </a:lvl7pPr>
            <a:lvl8pPr marL="5040630" indent="0">
              <a:buNone/>
              <a:defRPr sz="1400"/>
            </a:lvl8pPr>
            <a:lvl9pPr marL="576072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333372" y="1124851"/>
            <a:ext cx="13739317" cy="2097239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440180" y="3600450"/>
            <a:ext cx="5280660" cy="1973047"/>
          </a:xfrm>
        </p:spPr>
        <p:txBody>
          <a:bodyPr anchor="b">
            <a:noAutofit/>
          </a:bodyPr>
          <a:lstStyle>
            <a:lvl1pPr algn="l">
              <a:defRPr sz="5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6840" y="2880360"/>
            <a:ext cx="6148920" cy="6000750"/>
          </a:xfrm>
        </p:spPr>
        <p:txBody>
          <a:bodyPr anchor="ctr"/>
          <a:lstStyle>
            <a:lvl1pPr>
              <a:buClr>
                <a:schemeClr val="bg1"/>
              </a:buClr>
              <a:defRPr sz="35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32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2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25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2500">
                <a:solidFill>
                  <a:schemeClr val="tx2"/>
                </a:solidFill>
              </a:defRPr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60045" y="360045"/>
            <a:ext cx="13696112" cy="9505188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18" tIns="72009" rIns="144018" bIns="72009"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333372" y="8432491"/>
            <a:ext cx="13739317" cy="2097239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6795" y="533401"/>
            <a:ext cx="6004916" cy="3827146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67625" y="4387215"/>
            <a:ext cx="6014086" cy="3813811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FFFFFF"/>
                </a:solidFill>
              </a:defRPr>
            </a:lvl1pPr>
            <a:lvl2pPr marL="720090" indent="0">
              <a:buNone/>
              <a:defRPr sz="1900"/>
            </a:lvl2pPr>
            <a:lvl3pPr marL="1440180" indent="0">
              <a:buNone/>
              <a:defRPr sz="1600"/>
            </a:lvl3pPr>
            <a:lvl4pPr marL="2160270" indent="0">
              <a:buNone/>
              <a:defRPr sz="1400"/>
            </a:lvl4pPr>
            <a:lvl5pPr marL="2880360" indent="0">
              <a:buNone/>
              <a:defRPr sz="1400"/>
            </a:lvl5pPr>
            <a:lvl6pPr marL="3600450" indent="0">
              <a:buNone/>
              <a:defRPr sz="1400"/>
            </a:lvl6pPr>
            <a:lvl7pPr marL="4320540" indent="0">
              <a:buNone/>
              <a:defRPr sz="1400"/>
            </a:lvl7pPr>
            <a:lvl8pPr marL="5040630" indent="0">
              <a:buNone/>
              <a:defRPr sz="1400"/>
            </a:lvl8pPr>
            <a:lvl9pPr marL="576072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0165" y="2160270"/>
            <a:ext cx="5616702" cy="4608576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5000">
                <a:solidFill>
                  <a:schemeClr val="bg1"/>
                </a:solidFill>
              </a:defRPr>
            </a:lvl1pPr>
            <a:lvl2pPr marL="720090" indent="0">
              <a:buNone/>
              <a:defRPr sz="4400"/>
            </a:lvl2pPr>
            <a:lvl3pPr marL="1440180" indent="0">
              <a:buNone/>
              <a:defRPr sz="3800"/>
            </a:lvl3pPr>
            <a:lvl4pPr marL="2160270" indent="0">
              <a:buNone/>
              <a:defRPr sz="3200"/>
            </a:lvl4pPr>
            <a:lvl5pPr marL="2880360" indent="0">
              <a:buNone/>
              <a:defRPr sz="3200"/>
            </a:lvl5pPr>
            <a:lvl6pPr marL="3600450" indent="0">
              <a:buNone/>
              <a:defRPr sz="3200"/>
            </a:lvl6pPr>
            <a:lvl7pPr marL="4320540" indent="0">
              <a:buNone/>
              <a:defRPr sz="3200"/>
            </a:lvl7pPr>
            <a:lvl8pPr marL="5040630" indent="0">
              <a:buNone/>
              <a:defRPr sz="3200"/>
            </a:lvl8pPr>
            <a:lvl9pPr marL="5760720" indent="0">
              <a:buNone/>
              <a:defRPr sz="3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60045" y="360045"/>
            <a:ext cx="13696112" cy="3888486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18" tIns="72009" rIns="144018" bIns="72009"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333372" y="2645100"/>
            <a:ext cx="13739317" cy="2094552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90" y="532866"/>
            <a:ext cx="12961620" cy="1973047"/>
          </a:xfrm>
          <a:prstGeom prst="rect">
            <a:avLst/>
          </a:prstGeom>
        </p:spPr>
        <p:txBody>
          <a:bodyPr vert="horz" lIns="144018" tIns="72009" rIns="144018" bIns="7200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32783" y="9844009"/>
            <a:ext cx="5964037" cy="575072"/>
          </a:xfrm>
          <a:prstGeom prst="rect">
            <a:avLst/>
          </a:prstGeom>
        </p:spPr>
        <p:txBody>
          <a:bodyPr vert="horz" lIns="144018" tIns="72009" rIns="144018" bIns="72009" rtlCol="0" anchor="ctr"/>
          <a:lstStyle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981" y="9844009"/>
            <a:ext cx="5964038" cy="575072"/>
          </a:xfrm>
          <a:prstGeom prst="rect">
            <a:avLst/>
          </a:prstGeom>
        </p:spPr>
        <p:txBody>
          <a:bodyPr vert="horz" lIns="144018" tIns="72009" rIns="144018" bIns="72009" rtlCol="0" anchor="ctr"/>
          <a:lstStyle>
            <a:lvl1pPr algn="l">
              <a:defRPr sz="16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5964" y="9844007"/>
            <a:ext cx="1829876" cy="575072"/>
          </a:xfrm>
          <a:prstGeom prst="rect">
            <a:avLst/>
          </a:prstGeom>
        </p:spPr>
        <p:txBody>
          <a:bodyPr vert="horz" lIns="144018" tIns="72009" rIns="144018" bIns="72009" rtlCol="0" anchor="ctr"/>
          <a:lstStyle>
            <a:lvl1pPr algn="ctr">
              <a:defRPr sz="16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3507" y="4213861"/>
            <a:ext cx="11668124" cy="5434846"/>
          </a:xfrm>
          <a:prstGeom prst="rect">
            <a:avLst/>
          </a:prstGeom>
        </p:spPr>
        <p:txBody>
          <a:bodyPr vert="horz" lIns="144018" tIns="72009" rIns="144018" bIns="7200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ctr" defTabSz="1440180" rtl="0" eaLnBrk="1" latinLnBrk="0" hangingPunct="1">
        <a:spcBef>
          <a:spcPct val="0"/>
        </a:spcBef>
        <a:buNone/>
        <a:defRPr sz="69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32054" indent="-432054" algn="l" defTabSz="144018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3800" kern="1200">
          <a:solidFill>
            <a:schemeClr val="tx2"/>
          </a:solidFill>
          <a:latin typeface="+mn-lt"/>
          <a:ea typeface="+mn-ea"/>
          <a:cs typeface="+mn-cs"/>
        </a:defRPr>
      </a:lvl1pPr>
      <a:lvl2pPr marL="907614" indent="-432054" algn="l" defTabSz="144018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3500" kern="1200">
          <a:solidFill>
            <a:schemeClr val="tx2"/>
          </a:solidFill>
          <a:latin typeface="+mn-lt"/>
          <a:ea typeface="+mn-ea"/>
          <a:cs typeface="+mn-cs"/>
        </a:defRPr>
      </a:lvl2pPr>
      <a:lvl3pPr marL="1347669" indent="-360045" algn="l" defTabSz="144018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3200" kern="1200">
          <a:solidFill>
            <a:schemeClr val="tx2"/>
          </a:solidFill>
          <a:latin typeface="+mn-lt"/>
          <a:ea typeface="+mn-ea"/>
          <a:cs typeface="+mn-cs"/>
        </a:defRPr>
      </a:lvl3pPr>
      <a:lvl4pPr marL="1800225" indent="-360045" algn="l" defTabSz="144018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800" kern="1200">
          <a:solidFill>
            <a:schemeClr val="tx2"/>
          </a:solidFill>
          <a:latin typeface="+mn-lt"/>
          <a:ea typeface="+mn-ea"/>
          <a:cs typeface="+mn-cs"/>
        </a:defRPr>
      </a:lvl4pPr>
      <a:lvl5pPr marL="2304288" indent="-360045" algn="l" defTabSz="144018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500" kern="1200">
          <a:solidFill>
            <a:schemeClr val="tx2"/>
          </a:solidFill>
          <a:latin typeface="+mn-lt"/>
          <a:ea typeface="+mn-ea"/>
          <a:cs typeface="+mn-cs"/>
        </a:defRPr>
      </a:lvl5pPr>
      <a:lvl6pPr marL="2808351" indent="-360045" algn="l" defTabSz="1440180" rtl="0" eaLnBrk="1" latinLnBrk="0" hangingPunct="1">
        <a:spcBef>
          <a:spcPts val="605"/>
        </a:spcBef>
        <a:buClr>
          <a:schemeClr val="accent1"/>
        </a:buClr>
        <a:buFont typeface="Symbol" pitchFamily="18" charset="2"/>
        <a:buChar char="*"/>
        <a:defRPr sz="2200" kern="1200">
          <a:solidFill>
            <a:schemeClr val="tx2"/>
          </a:solidFill>
          <a:latin typeface="+mn-lt"/>
          <a:ea typeface="+mn-ea"/>
          <a:cs typeface="+mn-cs"/>
        </a:defRPr>
      </a:lvl6pPr>
      <a:lvl7pPr marL="3312414" indent="-360045" algn="l" defTabSz="1440180" rtl="0" eaLnBrk="1" latinLnBrk="0" hangingPunct="1">
        <a:spcBef>
          <a:spcPts val="605"/>
        </a:spcBef>
        <a:buClr>
          <a:schemeClr val="accent1"/>
        </a:buClr>
        <a:buFont typeface="Symbol" pitchFamily="18" charset="2"/>
        <a:buChar char="*"/>
        <a:defRPr sz="2200" kern="1200">
          <a:solidFill>
            <a:schemeClr val="tx2"/>
          </a:solidFill>
          <a:latin typeface="+mn-lt"/>
          <a:ea typeface="+mn-ea"/>
          <a:cs typeface="+mn-cs"/>
        </a:defRPr>
      </a:lvl7pPr>
      <a:lvl8pPr marL="3816477" indent="-360045" algn="l" defTabSz="1440180" rtl="0" eaLnBrk="1" latinLnBrk="0" hangingPunct="1">
        <a:spcBef>
          <a:spcPts val="605"/>
        </a:spcBef>
        <a:buClr>
          <a:schemeClr val="accent1"/>
        </a:buClr>
        <a:buFont typeface="Symbol" pitchFamily="18" charset="2"/>
        <a:buChar char="*"/>
        <a:defRPr sz="2200" kern="1200">
          <a:solidFill>
            <a:schemeClr val="tx2"/>
          </a:solidFill>
          <a:latin typeface="+mn-lt"/>
          <a:ea typeface="+mn-ea"/>
          <a:cs typeface="+mn-cs"/>
        </a:defRPr>
      </a:lvl8pPr>
      <a:lvl9pPr marL="4320540" indent="-360045" algn="l" defTabSz="1440180" rtl="0" eaLnBrk="1" latinLnBrk="0" hangingPunct="1">
        <a:spcBef>
          <a:spcPts val="605"/>
        </a:spcBef>
        <a:buClr>
          <a:schemeClr val="accent1"/>
        </a:buClr>
        <a:buFont typeface="Symbol" pitchFamily="18" charset="2"/>
        <a:buChar char="*"/>
        <a:defRPr sz="2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018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algn="l" defTabSz="144018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algn="l" defTabSz="144018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algn="l" defTabSz="144018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algn="l" defTabSz="144018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450" algn="l" defTabSz="144018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320540" algn="l" defTabSz="144018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5040630" algn="l" defTabSz="144018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760720" algn="l" defTabSz="144018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C00000"/>
                </a:solidFill>
              </a:rPr>
              <a:t>Кот и Птички</a:t>
            </a:r>
            <a:endParaRPr lang="ru-RU" sz="8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4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Рабочий стол\ФОТО школа\100MSDCF\DSC013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12" y="541595"/>
            <a:ext cx="6737453" cy="10105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0180" y="576139"/>
            <a:ext cx="47525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Шустрый серый воробей </a:t>
            </a: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Пропитанье добывает. </a:t>
            </a: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Кто из пташек понаглей, </a:t>
            </a: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Сытым тот всегда бывает.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649172" y="8208987"/>
            <a:ext cx="4464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Берегись когтей, пернатый! </a:t>
            </a:r>
          </a:p>
          <a:p>
            <a:r>
              <a:rPr lang="ru-RU" dirty="0">
                <a:solidFill>
                  <a:srgbClr val="C00000"/>
                </a:solidFill>
              </a:rPr>
              <a:t>Кот он тоже нагловатый. </a:t>
            </a:r>
          </a:p>
          <a:p>
            <a:r>
              <a:rPr lang="ru-RU" dirty="0">
                <a:solidFill>
                  <a:srgbClr val="C00000"/>
                </a:solidFill>
              </a:rPr>
              <a:t>Вот и ты, как вариант, </a:t>
            </a:r>
          </a:p>
          <a:p>
            <a:r>
              <a:rPr lang="ru-RU" dirty="0">
                <a:solidFill>
                  <a:srgbClr val="C00000"/>
                </a:solidFill>
              </a:rPr>
              <a:t>Для него лишь провиант. </a:t>
            </a:r>
            <a:endParaRPr lang="ru-RU" dirty="0" smtClean="0">
              <a:solidFill>
                <a:srgbClr val="C00000"/>
              </a:solidFill>
            </a:endParaRPr>
          </a:p>
          <a:p>
            <a:pPr algn="r"/>
            <a:r>
              <a:rPr lang="ru-RU" dirty="0" smtClean="0">
                <a:solidFill>
                  <a:srgbClr val="C00000"/>
                </a:solidFill>
              </a:rPr>
              <a:t>Павел Шумилов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73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501</TotalTime>
  <Words>43</Words>
  <Application>Microsoft Office PowerPoint</Application>
  <PresentationFormat>Произвольный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Волна</vt:lpstr>
      <vt:lpstr>Кот и Птички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52</cp:revision>
  <dcterms:created xsi:type="dcterms:W3CDTF">2016-03-27T15:15:39Z</dcterms:created>
  <dcterms:modified xsi:type="dcterms:W3CDTF">2018-01-14T19:33:37Z</dcterms:modified>
</cp:coreProperties>
</file>