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65" r:id="rId5"/>
    <p:sldId id="269" r:id="rId6"/>
    <p:sldId id="257" r:id="rId7"/>
    <p:sldId id="277" r:id="rId8"/>
    <p:sldId id="264" r:id="rId9"/>
    <p:sldId id="268" r:id="rId10"/>
    <p:sldId id="270" r:id="rId11"/>
  </p:sldIdLst>
  <p:sldSz cx="10080625" cy="7559675"/>
  <p:notesSz cx="6858000" cy="994568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Gothic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9">
          <p15:clr>
            <a:srgbClr val="A4A3A4"/>
          </p15:clr>
        </p15:guide>
        <p15:guide id="2" pos="19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B3D6"/>
    <a:srgbClr val="C31503"/>
    <a:srgbClr val="9A0400"/>
    <a:srgbClr val="BC0A63"/>
    <a:srgbClr val="FF0066"/>
    <a:srgbClr val="009900"/>
    <a:srgbClr val="D60093"/>
    <a:srgbClr val="970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4" autoAdjust="0"/>
    <p:restoredTop sz="94660"/>
  </p:normalViewPr>
  <p:slideViewPr>
    <p:cSldViewPr>
      <p:cViewPr varScale="1">
        <p:scale>
          <a:sx n="69" d="100"/>
          <a:sy n="69" d="100"/>
        </p:scale>
        <p:origin x="1362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79"/>
        <p:guide pos="19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42975" y="755650"/>
            <a:ext cx="4968875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724400"/>
            <a:ext cx="5484813" cy="4473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74975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6422" algn="l"/>
                <a:tab pos="1332845" algn="l"/>
                <a:tab pos="1999267" algn="l"/>
                <a:tab pos="266568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1438" y="0"/>
            <a:ext cx="2974975" cy="496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6422" algn="l"/>
                <a:tab pos="1332845" algn="l"/>
                <a:tab pos="1999267" algn="l"/>
                <a:tab pos="266568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448800"/>
            <a:ext cx="29749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6422" algn="l"/>
                <a:tab pos="1332845" algn="l"/>
                <a:tab pos="1999267" algn="l"/>
                <a:tab pos="266568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81438" y="9448800"/>
            <a:ext cx="29749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6422" algn="l"/>
                <a:tab pos="1332845" algn="l"/>
                <a:tab pos="1999267" algn="l"/>
                <a:tab pos="2665689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fld id="{DB5B13FC-9191-4597-BCD5-DE7D36630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64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tabLst>
                <a:tab pos="665163" algn="l"/>
                <a:tab pos="1331913" algn="l"/>
                <a:tab pos="1998663" algn="l"/>
                <a:tab pos="2665413" algn="l"/>
              </a:tabLst>
            </a:pPr>
            <a:fld id="{428ECDF5-E4E7-41A7-9387-A8FD6B09A3EB}" type="slidenum">
              <a:rPr lang="ru-RU" altLang="ru-RU" smtClean="0">
                <a:ea typeface="Arial Unicode MS" pitchFamily="34" charset="-128"/>
                <a:cs typeface="Arial Unicode MS" pitchFamily="34" charset="-128"/>
              </a:rPr>
              <a:pPr>
                <a:tabLst>
                  <a:tab pos="665163" algn="l"/>
                  <a:tab pos="1331913" algn="l"/>
                  <a:tab pos="1998663" algn="l"/>
                  <a:tab pos="2665413" algn="l"/>
                </a:tabLst>
              </a:pPr>
              <a:t>1</a:t>
            </a:fld>
            <a:endParaRPr lang="ru-RU" altLang="ru-RU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0463" cy="3729038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724400"/>
            <a:ext cx="5486400" cy="4475163"/>
          </a:xfrm>
          <a:noFill/>
          <a:ln/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29763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tabLst>
                <a:tab pos="665163" algn="l"/>
                <a:tab pos="1331913" algn="l"/>
                <a:tab pos="1998663" algn="l"/>
                <a:tab pos="2665413" algn="l"/>
              </a:tabLst>
            </a:pPr>
            <a:fld id="{D622B18C-05D7-4626-A690-5031C220DC18}" type="slidenum">
              <a:rPr lang="ru-RU" altLang="ru-RU" smtClean="0">
                <a:ea typeface="Arial Unicode MS" pitchFamily="34" charset="-128"/>
                <a:cs typeface="Arial Unicode MS" pitchFamily="34" charset="-128"/>
              </a:rPr>
              <a:pPr>
                <a:tabLst>
                  <a:tab pos="665163" algn="l"/>
                  <a:tab pos="1331913" algn="l"/>
                  <a:tab pos="1998663" algn="l"/>
                  <a:tab pos="2665413" algn="l"/>
                </a:tabLst>
              </a:pPr>
              <a:t>6</a:t>
            </a:fld>
            <a:endParaRPr lang="ru-RU" altLang="ru-RU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55650"/>
            <a:ext cx="4970463" cy="3729038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724400"/>
            <a:ext cx="5486400" cy="4475163"/>
          </a:xfrm>
          <a:noFill/>
          <a:ln/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59745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A8D94-8022-4DCA-8ED0-A603011FC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35C71-2C2A-45FB-B330-608166342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92E1C-742B-42BF-8E16-D2138ABEC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EC871-3AC3-43B1-AD97-7BF7C0455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F2ECA-16E6-4230-B57F-229309137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A91C6-E75E-40BC-985E-9911979D6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132BE-E4C7-4A0C-9FF6-5BEFEAE9F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907EA-C13A-454B-ABE8-11034C355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A67D6-59A5-43BF-8FDE-760967679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4A3EE-0CAE-48EE-804D-87184DD1A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81867-C122-436C-A3AC-8859B3898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MS Gothic" charset="-128"/>
                <a:cs typeface="Arial Unicode MS" charset="0"/>
              </a:defRPr>
            </a:lvl1pPr>
          </a:lstStyle>
          <a:p>
            <a:pPr>
              <a:defRPr/>
            </a:pPr>
            <a:fld id="{9DAD1D6D-DB25-41F7-A9F3-9D700BB8D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5&amp;text=%D0%BD%D0%B0%D1%86%D0%B8%D0%BE%D0%BD%D0%B0%D0%BB%D1%8C%D0%BD%D0%B0%D1%8F%20%D0%BA%D1%83%D1%85%D0%BD%D1%8F%20%D1%8F%D0%BF%D0%BE%D0%BD%D0%B8%D0%B8&amp;img_url=ir.i.wp.pl/r?id=d141NTU7aF4zODU7dV5odHRwOi8vZ2V0LTIud3BhcGkud3AucGwvP249NTgwMTE0NjEmYW1wO3M9dmhzJmFtcDtmPS1FRFlTS18yLWdhbGVyaWVfbm93ZS1uYWp6ZHJvd3N6ZV9rdWNobmllLTkxNjAzMzYyLmpwZztzXmt1Y2huaWE7cV4wLjg7bV50cnVlO2NedHJ1ZQ==&amp;pos=158&amp;rpt=simage" TargetMode="External"/><Relationship Id="rId3" Type="http://schemas.openxmlformats.org/officeDocument/2006/relationships/hyperlink" Target="http://images.yandex.ru/yandsearch?p=3&amp;text=%D0%BD%D0%B0%D1%86%D0%B8%D0%BE%D0%BD%D0%B0%D0%BB%D1%8C%D0%BD%D0%B0%D1%8F%20%D0%BA%D1%83%D1%85%D0%BD%D1%8F%20%D1%8F%D0%BF%D0%BE%D0%BD%D0%B8%D0%B8&amp;img_url=www.consumer-club.com.ua/modules/multimedia/media/foto/47933.jpg&amp;pos=107&amp;rpt=simage" TargetMode="External"/><Relationship Id="rId7" Type="http://schemas.openxmlformats.org/officeDocument/2006/relationships/image" Target="../media/image26.jpeg"/><Relationship Id="rId12" Type="http://schemas.openxmlformats.org/officeDocument/2006/relationships/image" Target="../media/image2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4&amp;text=%D0%BD%D0%B0%D1%86%D0%B8%D0%BE%D0%BD%D0%B0%D0%BB%D1%8C%D0%BD%D0%B0%D1%8F%20%D0%BA%D1%83%D1%85%D0%BD%D1%8F%20%D1%8F%D0%BF%D0%BE%D0%BD%D0%B8%D0%B8&amp;img_url=restorangid.com.ua/UserPhoto/bludoX.jpg&amp;pos=142&amp;rpt=simage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25.png"/><Relationship Id="rId10" Type="http://schemas.openxmlformats.org/officeDocument/2006/relationships/hyperlink" Target="http://images.yandex.ru/yandsearch?p=12&amp;text=%D0%BD%D0%B0%D1%86%D0%B8%D0%BE%D0%BD%D0%B0%D0%BB%D1%8C%D0%BD%D0%B0%D1%8F%20%D0%BA%D1%83%D1%85%D0%BD%D1%8F%20%D1%8F%D0%BF%D0%BE%D0%BD%D0%B8%D0%B8&amp;img_url=bigbuzzy.ru/f/p/348/014/pic.jpg&amp;pos=370&amp;rpt=simage" TargetMode="External"/><Relationship Id="rId4" Type="http://schemas.openxmlformats.org/officeDocument/2006/relationships/image" Target="../media/image24.jpeg"/><Relationship Id="rId9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1066" y="633586"/>
            <a:ext cx="9395427" cy="722057"/>
          </a:xfrm>
          <a:prstGeom prst="rect">
            <a:avLst/>
          </a:prstGeom>
          <a:solidFill>
            <a:srgbClr val="D9B3D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4400" b="1" dirty="0">
                <a:ln>
                  <a:solidFill>
                    <a:srgbClr val="FFFF00"/>
                  </a:solidFill>
                </a:ln>
                <a:solidFill>
                  <a:srgbClr val="9A04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ea typeface="MS Gothic" charset="-128"/>
              </a:rPr>
              <a:t> «ПУТЕШЕСТВИЕ  ПО  ЯПОНИИ»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Новая папка\Анаит\Картинки\История\Японская культура\14087d6b3.3.jpg"/>
          <p:cNvPicPr>
            <a:picLocks noChangeAspect="1" noChangeArrowheads="1"/>
          </p:cNvPicPr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 bwMode="auto">
          <a:xfrm>
            <a:off x="6547744" y="4478120"/>
            <a:ext cx="3286117" cy="2638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 descr="http://im8-tub-ru.yandex.net/i?id=306715501-32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0638" y="1620838"/>
            <a:ext cx="328612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11525" y="1835150"/>
            <a:ext cx="2714625" cy="287337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29702" name="Picture 6" descr="http://im4-tub-ru.yandex.net/i?id=142266513-5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3" y="2771775"/>
            <a:ext cx="2857500" cy="228282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29704" name="Picture 8" descr="http://im3-tub-ru.yandex.net/i?id=331028145-03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7338" y="593725"/>
            <a:ext cx="2500312" cy="2078038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29706" name="Picture 10" descr="http://im3-tub-ru.yandex.net/i?id=106585815-38-72&amp;n=21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654425" y="5219700"/>
            <a:ext cx="2733675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968611" y="395089"/>
            <a:ext cx="4159933" cy="1237262"/>
          </a:xfrm>
          <a:prstGeom prst="rect">
            <a:avLst/>
          </a:prstGeom>
          <a:solidFill>
            <a:srgbClr val="D9B3D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40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Национальная японская кухня</a:t>
            </a:r>
          </a:p>
        </p:txBody>
      </p:sp>
      <p:pic>
        <p:nvPicPr>
          <p:cNvPr id="26632" name="Рисунок 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75" y="5216525"/>
            <a:ext cx="2859088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3808" y="683493"/>
            <a:ext cx="1944216" cy="432862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indent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400" b="1" i="1" dirty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Times New Roman" pitchFamily="18" charset="0"/>
              </a:rPr>
              <a:t>    </a:t>
            </a:r>
            <a:r>
              <a:rPr lang="ru-RU" sz="2800" b="1" i="1" dirty="0">
                <a:ln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Times New Roman" pitchFamily="18" charset="0"/>
              </a:rPr>
              <a:t>Япония</a:t>
            </a:r>
          </a:p>
          <a:p>
            <a:pPr indent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400" b="1" dirty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Times New Roman" pitchFamily="18" charset="0"/>
              </a:rPr>
              <a:t>-</a:t>
            </a:r>
            <a:r>
              <a:rPr lang="ru-RU" sz="2000" b="1" i="1" dirty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Times New Roman" pitchFamily="18" charset="0"/>
              </a:rPr>
              <a:t>островное государство, </a:t>
            </a:r>
            <a:r>
              <a:rPr lang="ru-RU" b="1" i="1" dirty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Times New Roman" pitchFamily="18" charset="0"/>
              </a:rPr>
              <a:t> </a:t>
            </a:r>
            <a:r>
              <a:rPr lang="ru-RU" sz="2000" b="1" i="1" dirty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Times New Roman" pitchFamily="18" charset="0"/>
              </a:rPr>
              <a:t>находится в Тихом океане, омывается Восточно-Китайским</a:t>
            </a:r>
            <a:r>
              <a:rPr lang="ru-RU" sz="2000" b="1" dirty="0">
                <a:ln>
                  <a:solidFill>
                    <a:srgbClr val="FFC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  <a:cs typeface="Times New Roman" pitchFamily="18" charset="0"/>
              </a:rPr>
              <a:t>, Охотским, Японским морями.</a:t>
            </a:r>
            <a:endParaRPr lang="ru-RU" sz="2000" b="1" dirty="0">
              <a:ln>
                <a:solidFill>
                  <a:srgbClr val="FFC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  <p:pic>
        <p:nvPicPr>
          <p:cNvPr id="3075" name="Picture 2" descr="http://tours.belti.ru/map/japan.gif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592040" y="428925"/>
            <a:ext cx="7053327" cy="6689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5250" y="1566863"/>
            <a:ext cx="4000500" cy="2643187"/>
          </a:xfrm>
          <a:prstGeom prst="rect">
            <a:avLst/>
          </a:prstGeom>
          <a:noFill/>
          <a:ln w="28575">
            <a:solidFill>
              <a:srgbClr val="DDDDDD"/>
            </a:solidFill>
            <a:miter lim="800000"/>
            <a:headEnd/>
            <a:tailEnd/>
          </a:ln>
        </p:spPr>
      </p:pic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5103812" y="4567238"/>
            <a:ext cx="4357689" cy="23828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970303"/>
                </a:solidFill>
              </a:rPr>
              <a:t>На государственном флаге Японии изображено солнце – большой красный круг  на белом фоне. 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970303"/>
                </a:solidFill>
              </a:rPr>
              <a:t>Белый цвет – символ чистоты. Это напоминает о названии Японии – стране восходящего солнца.</a:t>
            </a:r>
          </a:p>
        </p:txBody>
      </p:sp>
      <p:pic>
        <p:nvPicPr>
          <p:cNvPr id="8" name="Picture 7" descr="jap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4588" y="1360488"/>
            <a:ext cx="2857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90562" y="4078288"/>
            <a:ext cx="4071939" cy="1524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970303"/>
                </a:solidFill>
                <a:latin typeface="+mn-lt"/>
                <a:ea typeface="MS Gothic" charset="-128"/>
              </a:rPr>
              <a:t>Герб - желтая хризантема, состоящая из 16 двойных лепестков,</a:t>
            </a:r>
            <a:r>
              <a:rPr lang="en-US" sz="2000" b="1" dirty="0">
                <a:ln>
                  <a:solidFill>
                    <a:schemeClr val="tx1"/>
                  </a:solidFill>
                </a:ln>
                <a:solidFill>
                  <a:srgbClr val="970303"/>
                </a:solidFill>
                <a:latin typeface="+mn-lt"/>
                <a:ea typeface="MS Gothic" charset="-128"/>
              </a:rPr>
              <a:t> </a:t>
            </a:r>
            <a:r>
              <a:rPr lang="ru-RU" sz="2000" b="1" dirty="0">
                <a:ln>
                  <a:solidFill>
                    <a:schemeClr val="tx1"/>
                  </a:solidFill>
                </a:ln>
                <a:solidFill>
                  <a:srgbClr val="970303"/>
                </a:solidFill>
                <a:latin typeface="+mn-lt"/>
                <a:ea typeface="MS Gothic" charset="-128"/>
              </a:rPr>
              <a:t>которая символизирует солнце. Герб имеет магическое значение.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094" y="495276"/>
            <a:ext cx="9326592" cy="86517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54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ea typeface="MS Gothic" charset="-128"/>
              </a:rPr>
              <a:t>ГЕРБ  И  ФЛАГ  ЯПОНИИ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156" y="350813"/>
            <a:ext cx="9469469" cy="77931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48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ea typeface="MS Gothic" charset="-128"/>
              </a:rPr>
              <a:t>ТОКИО – СТОЛИЦА  ЯПОНИИ</a:t>
            </a:r>
          </a:p>
        </p:txBody>
      </p:sp>
      <p:pic>
        <p:nvPicPr>
          <p:cNvPr id="5" name="Picture 4" descr="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7700" y="1403350"/>
            <a:ext cx="4824413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849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588" y="1403350"/>
            <a:ext cx="5761037" cy="540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54.radikal.ru/i144/0903/fa/6480dd8377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4963" y="3697288"/>
            <a:ext cx="34861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KYOTO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0" y="279400"/>
            <a:ext cx="456406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2625" y="2922588"/>
            <a:ext cx="4000500" cy="744537"/>
          </a:xfrm>
          <a:prstGeom prst="rect">
            <a:avLst/>
          </a:prstGeom>
          <a:solidFill>
            <a:schemeClr val="accent5"/>
          </a:solidFill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400" b="1">
                <a:solidFill>
                  <a:srgbClr val="16165D"/>
                </a:solidFill>
              </a:rPr>
              <a:t>О.Сикоку</a:t>
            </a:r>
            <a:r>
              <a:rPr lang="ru-RU" sz="1400">
                <a:solidFill>
                  <a:srgbClr val="16165D"/>
                </a:solidFill>
              </a:rPr>
              <a:t>  </a:t>
            </a:r>
            <a:r>
              <a:rPr lang="ru-RU" sz="1400" b="1">
                <a:solidFill>
                  <a:srgbClr val="16165D"/>
                </a:solidFill>
              </a:rPr>
              <a:t>самый маленький из 4-х островов</a:t>
            </a:r>
            <a:r>
              <a:rPr lang="ru-RU" b="1">
                <a:solidFill>
                  <a:srgbClr val="16165D"/>
                </a:solidFill>
              </a:rPr>
              <a:t>. </a:t>
            </a:r>
            <a:endParaRPr lang="ru-RU">
              <a:solidFill>
                <a:srgbClr val="16165D"/>
              </a:solidFill>
            </a:endParaRPr>
          </a:p>
        </p:txBody>
      </p:sp>
      <p:pic>
        <p:nvPicPr>
          <p:cNvPr id="5" name="Picture 5" descr="6950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11750" y="279400"/>
            <a:ext cx="46831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Прямоугольник 5"/>
          <p:cNvSpPr>
            <a:spLocks noChangeArrowheads="1"/>
          </p:cNvSpPr>
          <p:nvPr/>
        </p:nvSpPr>
        <p:spPr bwMode="auto">
          <a:xfrm>
            <a:off x="5326063" y="2922588"/>
            <a:ext cx="4429125" cy="608012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altLang="ru-RU" b="1" dirty="0" err="1">
                <a:solidFill>
                  <a:schemeClr val="accent6">
                    <a:lumMod val="50000"/>
                  </a:schemeClr>
                </a:solidFill>
              </a:rPr>
              <a:t>О.Кюсю</a:t>
            </a:r>
            <a:r>
              <a:rPr lang="ru-RU" altLang="ru-RU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</a:rPr>
              <a:t>самый южный из 4-х Японских </a:t>
            </a:r>
            <a:endParaRPr lang="ru-RU" alt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Picture 5" descr="73907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83250" y="3851275"/>
            <a:ext cx="41433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Прямоугольник 8"/>
          <p:cNvSpPr>
            <a:spLocks noChangeArrowheads="1"/>
          </p:cNvSpPr>
          <p:nvPr/>
        </p:nvSpPr>
        <p:spPr bwMode="auto">
          <a:xfrm>
            <a:off x="5969000" y="6780213"/>
            <a:ext cx="3500438" cy="488950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>
                <a:solidFill>
                  <a:srgbClr val="16165D"/>
                </a:solidFill>
              </a:rPr>
              <a:t>Священные</a:t>
            </a:r>
            <a:r>
              <a:rPr lang="ru-RU" altLang="ru-RU" sz="1400" b="1" i="1">
                <a:solidFill>
                  <a:srgbClr val="16165D"/>
                </a:solidFill>
              </a:rPr>
              <a:t> </a:t>
            </a:r>
            <a:r>
              <a:rPr lang="ru-RU" altLang="ru-RU" sz="1400" b="1">
                <a:solidFill>
                  <a:srgbClr val="16165D"/>
                </a:solidFill>
              </a:rPr>
              <a:t>ворота-тори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842" y="850879"/>
            <a:ext cx="2643207" cy="438575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4000" b="1" dirty="0">
                <a:ln>
                  <a:solidFill>
                    <a:srgbClr val="FFFF00"/>
                  </a:solidFill>
                </a:ln>
                <a:solidFill>
                  <a:srgbClr val="FF33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ea typeface="MS Gothic" charset="-128"/>
              </a:rPr>
              <a:t>О.Хонсю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4000" b="1" dirty="0">
              <a:solidFill>
                <a:srgbClr val="FF3300"/>
              </a:solidFill>
              <a:ea typeface="MS Gothic" charset="-128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4000" dirty="0">
                <a:solidFill>
                  <a:schemeClr val="bg1"/>
                </a:solidFill>
                <a:ea typeface="MS Gothic" charset="-128"/>
              </a:rPr>
              <a:t>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970303"/>
                </a:solidFill>
                <a:ea typeface="MS Gothic" charset="-128"/>
              </a:rPr>
              <a:t>самый крупный и главный из всех островов Японии.</a:t>
            </a:r>
            <a:endParaRPr lang="ru-RU" sz="3600" dirty="0">
              <a:ln>
                <a:solidFill>
                  <a:schemeClr val="tx1"/>
                </a:solidFill>
              </a:ln>
              <a:solidFill>
                <a:srgbClr val="970303"/>
              </a:solidFill>
              <a:ea typeface="MS Gothic" charset="-128"/>
            </a:endParaRPr>
          </a:p>
        </p:txBody>
      </p:sp>
      <p:pic>
        <p:nvPicPr>
          <p:cNvPr id="9219" name="Picture 4" descr="fuji1_10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5513" y="-252413"/>
            <a:ext cx="6429375" cy="678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Прямоугольник 6"/>
          <p:cNvSpPr>
            <a:spLocks noChangeArrowheads="1"/>
          </p:cNvSpPr>
          <p:nvPr/>
        </p:nvSpPr>
        <p:spPr bwMode="auto">
          <a:xfrm>
            <a:off x="3780611" y="5003973"/>
            <a:ext cx="5799137" cy="12945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</a:rPr>
              <a:t>Гора Фудзияма -  величественный символ Японии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. 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475" y="4289425"/>
            <a:ext cx="37592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5" y="323850"/>
            <a:ext cx="68326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664048" y="5508029"/>
            <a:ext cx="3357586" cy="1008225"/>
          </a:xfrm>
          <a:prstGeom prst="rect">
            <a:avLst/>
          </a:prstGeom>
          <a:solidFill>
            <a:srgbClr val="D9B3D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Сакура-символ Японии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Рисунок 4" descr="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438" y="2351088"/>
            <a:ext cx="4572000" cy="2905125"/>
          </a:xfrm>
          <a:prstGeom prst="rect">
            <a:avLst/>
          </a:prstGeom>
          <a:noFill/>
          <a:ln w="38100">
            <a:solidFill>
              <a:srgbClr val="FFCC66"/>
            </a:solidFill>
            <a:miter lim="800000"/>
            <a:headEnd/>
            <a:tailEnd/>
          </a:ln>
        </p:spPr>
      </p:pic>
      <p:pic>
        <p:nvPicPr>
          <p:cNvPr id="13317" name="Рисунок 5" descr="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0" y="3422650"/>
            <a:ext cx="4286250" cy="3795713"/>
          </a:xfrm>
          <a:prstGeom prst="rect">
            <a:avLst/>
          </a:prstGeom>
          <a:noFill/>
          <a:ln w="38100">
            <a:solidFill>
              <a:srgbClr val="FFCC66"/>
            </a:solidFill>
            <a:miter lim="800000"/>
            <a:headEnd/>
            <a:tailEnd/>
          </a:ln>
        </p:spPr>
      </p:pic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360363" y="5281613"/>
            <a:ext cx="4795837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>
                <a:solidFill>
                  <a:srgbClr val="970303"/>
                </a:solidFill>
                <a:latin typeface="Minion Pro" pitchFamily="18" charset="0"/>
                <a:cs typeface="Times New Roman" pitchFamily="18" charset="0"/>
              </a:rPr>
              <a:t>Двери и перегородки раздвижные легкие. При землетрясении складывается как карточный домик и затем опять быстро собирается. Снимают обувь. Мало мебели.</a:t>
            </a:r>
            <a:r>
              <a:rPr lang="ru-RU" altLang="ru-RU"/>
              <a:t> </a:t>
            </a:r>
            <a:r>
              <a:rPr lang="ru-RU" altLang="ru-RU">
                <a:solidFill>
                  <a:srgbClr val="970303"/>
                </a:solidFill>
                <a:cs typeface="Times New Roman" pitchFamily="18" charset="0"/>
              </a:rPr>
              <a:t>Весь пол покрыт циновками из рисовой  соломки. На полу сидят, когда обедают, спят.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11222" y="350813"/>
            <a:ext cx="5214974" cy="163801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54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ЯПОНСКИЕ ДОМА</a:t>
            </a:r>
          </a:p>
        </p:txBody>
      </p:sp>
      <p:pic>
        <p:nvPicPr>
          <p:cNvPr id="24584" name="Picture 8" descr="tradicionnyy-yaponskiy-dom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7650" y="-107950"/>
            <a:ext cx="4606925" cy="321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http://s014.radikal.ru/i327/1110/11/d875b53bc4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2338" y="134938"/>
            <a:ext cx="2586037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754428" y="350813"/>
            <a:ext cx="5286412" cy="86517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54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КИМОНО</a:t>
            </a:r>
          </a:p>
        </p:txBody>
      </p:sp>
      <p:pic>
        <p:nvPicPr>
          <p:cNvPr id="25603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450" y="1042988"/>
            <a:ext cx="3430588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6313" y="4113213"/>
            <a:ext cx="3946525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34938"/>
            <a:ext cx="3048000" cy="356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88" y="4140200"/>
            <a:ext cx="3878262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2353</TotalTime>
  <Words>167</Words>
  <Application>Microsoft Office PowerPoint</Application>
  <PresentationFormat>Произвольный</PresentationFormat>
  <Paragraphs>22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 Unicode MS</vt:lpstr>
      <vt:lpstr>MS Gothic</vt:lpstr>
      <vt:lpstr>Arial</vt:lpstr>
      <vt:lpstr>Minion Pro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Луговская Надежда</dc:creator>
  <cp:lastModifiedBy>home</cp:lastModifiedBy>
  <cp:revision>131</cp:revision>
  <cp:lastPrinted>2016-03-20T14:47:56Z</cp:lastPrinted>
  <dcterms:created xsi:type="dcterms:W3CDTF">2012-06-01T12:17:08Z</dcterms:created>
  <dcterms:modified xsi:type="dcterms:W3CDTF">2017-10-08T11:13:39Z</dcterms:modified>
</cp:coreProperties>
</file>