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6" r:id="rId2"/>
    <p:sldId id="278" r:id="rId3"/>
    <p:sldId id="279" r:id="rId4"/>
    <p:sldId id="274" r:id="rId5"/>
    <p:sldId id="275" r:id="rId6"/>
    <p:sldId id="277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6B1E3BB-8202-440A-AD2A-B068BB11A392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C33F613-3C00-48ED-8B41-EB36EC6AB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375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65163" algn="l"/>
                <a:tab pos="1331913" algn="l"/>
                <a:tab pos="1998663" algn="l"/>
                <a:tab pos="2665413" algn="l"/>
              </a:tabLst>
            </a:pPr>
            <a:fld id="{427656D8-F844-462D-A2C4-D86C0FC7C1AE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665163" algn="l"/>
                  <a:tab pos="1331913" algn="l"/>
                  <a:tab pos="1998663" algn="l"/>
                  <a:tab pos="2665413" algn="l"/>
                </a:tabLst>
              </a:pPr>
              <a:t>1</a:t>
            </a:fld>
            <a:endParaRPr lang="ru-RU" altLang="ru-RU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0562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F6E6E-A9BB-432F-B408-1A80946E6A2D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79135-5A95-4B89-86C9-FE03B6C4C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6E783-DFED-4405-AF21-4E5833CA991B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51076-BA4E-4181-AD79-2C41445CF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0F697-1D80-4971-8835-7E1816D87298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305CE-FBE8-40C4-822B-C7CC5E301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5E6F5-5BEA-4476-897D-7AD8E481F9A0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F507-843E-402E-BA73-06CED7BE6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2BE8A-C5F5-4AF9-99D2-B2145073AEBA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18058-67CD-462E-980E-FC3302F62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EF990-F4AB-4F07-BDF0-E4524F500098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055F6-1AB2-452E-A1F7-60C5AA16A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766DB-CEF8-4D53-B489-AC95FAD9872F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1821D-2040-4118-8100-4BE08028D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F5AC2-911F-43EA-A5BD-73A9CB72C745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486EA-056E-4255-BC08-32E2BAD1B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CDCA6-A340-4AA4-BEBD-03D1437AC703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A65ED-DF1B-4FE2-919B-E11E03883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76ADA-7640-4190-B069-F19A3E62798F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DADA4-AAAA-49E0-BCF2-6FA6D9FC7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B4078-07FF-40FA-99B9-9F059C4D008C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F73C7-8EB0-4C2A-8A51-3011E7F5D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725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60B6E5EE-7FD9-4B20-B00A-D759C79FD319}" type="datetimeFigureOut">
              <a:rPr lang="ru-RU"/>
              <a:pPr>
                <a:defRPr/>
              </a:pPr>
              <a:t>08.10.2017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  <a:tab pos="262659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656650" algn="l"/>
                <a:tab pos="1313299" algn="l"/>
                <a:tab pos="196994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3F7E69B5-3F2B-4156-9615-DE452D91B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algn="ctr" defTabSz="4064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09563" indent="-309563" algn="l" defTabSz="406400" rtl="0" eaLnBrk="0" fontAlgn="base" hangingPunct="0">
        <a:lnSpc>
          <a:spcPct val="93000"/>
        </a:lnSpc>
        <a:spcBef>
          <a:spcPct val="0"/>
        </a:spcBef>
        <a:spcAft>
          <a:spcPts val="1288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100" indent="-258763" algn="l" defTabSz="406400" rtl="0" eaLnBrk="0" fontAlgn="base" hangingPunct="0">
        <a:lnSpc>
          <a:spcPct val="93000"/>
        </a:lnSpc>
        <a:spcBef>
          <a:spcPct val="0"/>
        </a:spcBef>
        <a:spcAft>
          <a:spcPts val="1038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  <a:ea typeface="+mn-ea"/>
        </a:defRPr>
      </a:lvl2pPr>
      <a:lvl3pPr marL="1036638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775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ea typeface="+mn-ea"/>
        </a:defRPr>
      </a:lvl3pPr>
      <a:lvl4pPr marL="1450975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52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1865313" indent="-206375" algn="l" defTabSz="406400" rtl="0" eaLnBrk="0" fontAlgn="base" hangingPunct="0">
        <a:lnSpc>
          <a:spcPct val="93000"/>
        </a:lnSpc>
        <a:spcBef>
          <a:spcPct val="0"/>
        </a:spcBef>
        <a:spcAft>
          <a:spcPts val="263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763713" y="752475"/>
            <a:ext cx="6229350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/>
              <a:t>          </a:t>
            </a:r>
            <a:r>
              <a:rPr lang="ru-RU" sz="7200"/>
              <a:t>Театр</a:t>
            </a:r>
            <a:r>
              <a:rPr lang="ru-RU" sz="4400"/>
              <a:t> </a:t>
            </a:r>
          </a:p>
          <a:p>
            <a:r>
              <a:rPr lang="ru-RU" sz="4400"/>
              <a:t>Кабуки               Но</a:t>
            </a:r>
          </a:p>
        </p:txBody>
      </p:sp>
      <p:pic>
        <p:nvPicPr>
          <p:cNvPr id="14342" name="Picture 6" descr="RTXAJTX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2852738"/>
            <a:ext cx="4824412" cy="3597275"/>
          </a:xfrm>
          <a:prstGeom prst="rect">
            <a:avLst/>
          </a:prstGeom>
          <a:noFill/>
        </p:spPr>
      </p:pic>
      <p:pic>
        <p:nvPicPr>
          <p:cNvPr id="14343" name="Picture 7" descr="1229037335_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2852738"/>
            <a:ext cx="2819400" cy="237648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220" y="4016919"/>
            <a:ext cx="4188677" cy="146875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В Японии популярны: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виды боевых искусств (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дзюдо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, </a:t>
            </a:r>
            <a:r>
              <a:rPr lang="ru-RU" b="1" dirty="0" err="1">
                <a:ln>
                  <a:solidFill>
                    <a:schemeClr val="bg2"/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кэндо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 и 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карате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, 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сумо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,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 айкидо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);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chemeClr val="bg2"/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кюдо</a:t>
            </a:r>
            <a:r>
              <a:rPr lang="ru-RU" b="1" dirty="0">
                <a:ln>
                  <a:solidFill>
                    <a:schemeClr val="bg2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 («путь лука») — стрельба из лука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6378" y="253444"/>
            <a:ext cx="3304823" cy="1007086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</a:rPr>
              <a:t>СПОРТ</a:t>
            </a:r>
          </a:p>
        </p:txBody>
      </p:sp>
      <p:pic>
        <p:nvPicPr>
          <p:cNvPr id="2150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1663" y="488950"/>
            <a:ext cx="2562225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300" y="1144588"/>
            <a:ext cx="3984625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6225" y="3370263"/>
            <a:ext cx="35115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3174" y="188637"/>
            <a:ext cx="7776054" cy="837809"/>
          </a:xfrm>
          <a:prstGeom prst="rect">
            <a:avLst/>
          </a:prstGeom>
          <a:noFill/>
        </p:spPr>
        <p:txBody>
          <a:bodyPr lIns="82945" tIns="41473" rIns="82945" bIns="41473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9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</a:rPr>
              <a:t>ДЕТСКИЕ  ПРАЗДНИКИ</a:t>
            </a:r>
          </a:p>
        </p:txBody>
      </p:sp>
      <p:sp>
        <p:nvSpPr>
          <p:cNvPr id="17418" name="TextBox 17"/>
          <p:cNvSpPr txBox="1">
            <a:spLocks noChangeArrowheads="1"/>
          </p:cNvSpPr>
          <p:nvPr/>
        </p:nvSpPr>
        <p:spPr bwMode="auto">
          <a:xfrm>
            <a:off x="5272642" y="3457804"/>
            <a:ext cx="3763449" cy="470274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lIns="82945" tIns="41473" rIns="82945" bIns="41473">
            <a:spAutoFit/>
          </a:bodyPr>
          <a:lstStyle/>
          <a:p>
            <a:r>
              <a:rPr lang="ru-RU" altLang="ru-RU" sz="1600" b="1">
                <a:solidFill>
                  <a:srgbClr val="7030A0"/>
                </a:solidFill>
              </a:rPr>
              <a:t>3марта - День девочек</a:t>
            </a:r>
          </a:p>
        </p:txBody>
      </p:sp>
      <p:pic>
        <p:nvPicPr>
          <p:cNvPr id="22533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1313" y="954088"/>
            <a:ext cx="3201987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313" y="3930650"/>
            <a:ext cx="3690937" cy="2820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535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138" y="895350"/>
            <a:ext cx="2906712" cy="232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225" y="3648075"/>
            <a:ext cx="3627438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12838"/>
            <a:ext cx="1601788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1502078" y="3226712"/>
            <a:ext cx="3664957" cy="47144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lIns="82945" tIns="41473" rIns="82945" bIns="41473">
            <a:spAutoFit/>
          </a:bodyPr>
          <a:lstStyle/>
          <a:p>
            <a:r>
              <a:rPr lang="ru-RU" altLang="ru-RU" sz="1600" b="1">
                <a:solidFill>
                  <a:srgbClr val="9A0400"/>
                </a:solidFill>
              </a:rPr>
              <a:t>5мая - День мальчиков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55613"/>
            <a:ext cx="440055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4625" y="3352800"/>
            <a:ext cx="4914900" cy="322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1138" y="228600"/>
            <a:ext cx="267811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9"/>
          <p:cNvSpPr txBox="1">
            <a:spLocks noChangeArrowheads="1"/>
          </p:cNvSpPr>
          <p:nvPr/>
        </p:nvSpPr>
        <p:spPr bwMode="auto">
          <a:xfrm>
            <a:off x="848903" y="5780677"/>
            <a:ext cx="2678017" cy="5915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 lIns="82945" tIns="41473" rIns="82945" bIns="41473">
            <a:spAutoFit/>
          </a:bodyPr>
          <a:lstStyle/>
          <a:p>
            <a:r>
              <a:rPr lang="ru-RU" altLang="ru-RU" sz="1600" b="1">
                <a:solidFill>
                  <a:srgbClr val="22228B"/>
                </a:solidFill>
              </a:rPr>
              <a:t>Новый год</a:t>
            </a:r>
          </a:p>
        </p:txBody>
      </p:sp>
      <p:pic>
        <p:nvPicPr>
          <p:cNvPr id="23559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63" y="3721100"/>
            <a:ext cx="27844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833269" y="2187837"/>
            <a:ext cx="1306350" cy="3607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9A0400"/>
                </a:solidFill>
                <a:latin typeface="+mn-lt"/>
                <a:ea typeface="+mn-ea"/>
              </a:rPr>
              <a:t>Кадомацу</a:t>
            </a:r>
            <a:endParaRPr lang="ru-RU" b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9A04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540000"/>
            <a:ext cx="3730625" cy="3560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700" y="2540000"/>
            <a:ext cx="3592513" cy="3540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488" y="392113"/>
            <a:ext cx="5421312" cy="1962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1045" y="1144230"/>
            <a:ext cx="2873970" cy="637754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chemeClr val="tx2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</a:rPr>
              <a:t>Иероглифы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3345" y="6075934"/>
            <a:ext cx="1548689" cy="468477"/>
          </a:xfrm>
          <a:prstGeom prst="rect">
            <a:avLst/>
          </a:prstGeom>
          <a:solidFill>
            <a:schemeClr val="bg1"/>
          </a:solidFill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Счастье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9857" y="6025444"/>
            <a:ext cx="1632937" cy="422310"/>
          </a:xfrm>
          <a:prstGeom prst="rect">
            <a:avLst/>
          </a:prstGeom>
          <a:solidFill>
            <a:schemeClr val="bg1"/>
          </a:solidFill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Радость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665" y="1469269"/>
            <a:ext cx="6431597" cy="7608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Спасибо за внимание!</a:t>
            </a:r>
            <a:endParaRPr lang="ru-RU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78806" y="3035396"/>
            <a:ext cx="4976519" cy="200736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500" dirty="0">
                <a:solidFill>
                  <a:sysClr val="windowText" lastClr="000000"/>
                </a:solidFill>
                <a:latin typeface="+mn-lt"/>
                <a:ea typeface="+mn-ea"/>
              </a:rPr>
              <a:t>どうも</a:t>
            </a:r>
            <a:endParaRPr lang="ru-RU" sz="12500" dirty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pic>
        <p:nvPicPr>
          <p:cNvPr id="25605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5157788"/>
            <a:ext cx="2117725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9791" y="395461"/>
            <a:ext cx="9395427" cy="722057"/>
          </a:xfrm>
          <a:prstGeom prst="rect">
            <a:avLst/>
          </a:prstGeom>
          <a:solidFill>
            <a:srgbClr val="D9B3D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9A04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ea typeface="MS Gothic" charset="-128"/>
              </a:rPr>
              <a:t> «ПУТЕШЕСТВИЕ  ПО  ЯПОНИИ»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6425" cy="1144588"/>
          </a:xfrm>
        </p:spPr>
        <p:txBody>
          <a:bodyPr/>
          <a:lstStyle/>
          <a:p>
            <a:r>
              <a:rPr lang="ru-RU" smtClean="0"/>
              <a:t>Стихи Басё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6" name="Picture 4" descr="06d53cc152e345af4174fef3ba049256_i-5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3833813"/>
            <a:ext cx="5183187" cy="3024187"/>
          </a:xfrm>
          <a:prstGeom prst="rect">
            <a:avLst/>
          </a:prstGeom>
          <a:noFill/>
        </p:spPr>
      </p:pic>
      <p:pic>
        <p:nvPicPr>
          <p:cNvPr id="28678" name="Picture 6" descr="origin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52513"/>
            <a:ext cx="5008562" cy="3192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Живопись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1" name="Picture 5" descr="wx108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3095625" cy="5400675"/>
          </a:xfrm>
          <a:prstGeom prst="rect">
            <a:avLst/>
          </a:prstGeom>
          <a:noFill/>
        </p:spPr>
      </p:pic>
      <p:pic>
        <p:nvPicPr>
          <p:cNvPr id="29703" name="Picture 7" descr="3e19c0fc4b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268413"/>
            <a:ext cx="5148263" cy="4897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981075"/>
            <a:ext cx="3887787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437063"/>
            <a:ext cx="34258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78839" y="146464"/>
            <a:ext cx="2482065" cy="699309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</a:rPr>
              <a:t>Кокэси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16390" name="Picture 6" descr="38410170_darum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2706688" cy="2879725"/>
          </a:xfrm>
          <a:prstGeom prst="rect">
            <a:avLst/>
          </a:prstGeom>
          <a:noFill/>
        </p:spPr>
      </p:pic>
      <p:pic>
        <p:nvPicPr>
          <p:cNvPr id="16391" name="Picture 7" descr="38411246_mak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4337050"/>
            <a:ext cx="2808288" cy="252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743819" y="-280409"/>
            <a:ext cx="8226719" cy="1143480"/>
          </a:xfrm>
          <a:solidFill>
            <a:schemeClr val="accent2">
              <a:lumMod val="20000"/>
              <a:lumOff val="80000"/>
            </a:schemeClr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 defTabSz="407526" eaLnBrk="1" hangingPunct="1">
              <a:defRPr/>
            </a:pPr>
            <a:r>
              <a:rPr lang="ru-RU" alt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BC0A6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Японские игры для детей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883534" y="1371245"/>
            <a:ext cx="3586738" cy="4211315"/>
          </a:xfrm>
          <a:solidFill>
            <a:schemeClr val="bg1"/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 eaLnBrk="1" hangingPunct="1">
              <a:buFont typeface="Times New Roman" pitchFamily="18" charset="0"/>
              <a:buNone/>
            </a:pPr>
            <a:r>
              <a:rPr lang="ru-RU" sz="22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ОХАДЗИКИ</a:t>
            </a:r>
          </a:p>
          <a:p>
            <a:pPr eaLnBrk="1" hangingPunct="1">
              <a:buFont typeface="Times New Roman" pitchFamily="18" charset="0"/>
              <a:buNone/>
            </a:pPr>
            <a:r>
              <a:rPr lang="ru-RU" sz="1200" smtClean="0">
                <a:cs typeface="Times New Roman" pitchFamily="18" charset="0"/>
              </a:rPr>
              <a:t>       Д</a:t>
            </a:r>
            <a:r>
              <a:rPr lang="ru-RU" sz="1200" smtClean="0"/>
              <a:t>ля девочек. Игроки по очереди щелкают пальцами по маленьким фигуркам в форме монет</a:t>
            </a:r>
            <a:r>
              <a:rPr lang="en-US" sz="1200" smtClean="0"/>
              <a:t> </a:t>
            </a:r>
            <a:r>
              <a:rPr lang="ru-RU" sz="1200" b="1" smtClean="0">
                <a:solidFill>
                  <a:srgbClr val="FF0000"/>
                </a:solidFill>
              </a:rPr>
              <a:t>охадзики</a:t>
            </a:r>
            <a:r>
              <a:rPr lang="ru-RU" sz="1200" smtClean="0"/>
              <a:t>, стараясь попасть в другие фигурки. При игре нужно сложить большой и указательный палец кружочком, а потом щелкнуть по фигурке большим пальцем.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00154" y="1305879"/>
            <a:ext cx="4044960" cy="4524955"/>
          </a:xfrm>
          <a:solidFill>
            <a:schemeClr val="bg1"/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 eaLnBrk="1" hangingPunct="1">
              <a:buFont typeface="Times New Roman" pitchFamily="18" charset="0"/>
              <a:buNone/>
            </a:pPr>
            <a:r>
              <a:rPr lang="ru-RU" sz="18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КЭНДАМА</a:t>
            </a:r>
            <a:r>
              <a:rPr lang="ru-RU" smtClean="0"/>
              <a:t> </a:t>
            </a:r>
            <a:r>
              <a:rPr lang="ru-RU" sz="1800" smtClean="0"/>
              <a:t>(</a:t>
            </a:r>
            <a:r>
              <a:rPr lang="ru-RU" sz="1400" smtClean="0"/>
              <a:t>КЭН-меч,ДАМА-шарик)</a:t>
            </a:r>
            <a:r>
              <a:rPr lang="en-US" sz="1400" smtClean="0"/>
              <a:t> </a:t>
            </a:r>
            <a:r>
              <a:rPr lang="ru-RU" sz="1400" smtClean="0"/>
              <a:t>поймать привязанный шарик в кулек или стаканчик</a:t>
            </a:r>
            <a:r>
              <a:rPr lang="ru-RU" sz="1800" smtClean="0"/>
              <a:t>. </a:t>
            </a:r>
          </a:p>
          <a:p>
            <a:pPr eaLnBrk="1" hangingPunct="1">
              <a:buFont typeface="Times New Roman" pitchFamily="18" charset="0"/>
              <a:buNone/>
            </a:pPr>
            <a:endParaRPr lang="ru-RU" sz="18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Times New Roman" pitchFamily="18" charset="0"/>
              <a:buNone/>
            </a:pPr>
            <a:endParaRPr lang="ru-RU" sz="18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Times New Roman" pitchFamily="18" charset="0"/>
              <a:buNone/>
            </a:pPr>
            <a:endParaRPr lang="ru-RU" sz="18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Times New Roman" pitchFamily="18" charset="0"/>
              <a:buNone/>
            </a:pPr>
            <a:endParaRPr lang="ru-RU" sz="1800" b="1" i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Times New Roman" pitchFamily="18" charset="0"/>
              <a:buNone/>
            </a:pPr>
            <a:r>
              <a:rPr lang="ru-RU" sz="18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ОТЭДАМА</a:t>
            </a:r>
            <a:r>
              <a:rPr lang="ru-RU" sz="1800" smtClean="0"/>
              <a:t> </a:t>
            </a:r>
            <a:r>
              <a:rPr lang="ru-RU" sz="1600" smtClean="0"/>
              <a:t>– японский мячик для жонглирования.</a:t>
            </a:r>
          </a:p>
          <a:p>
            <a:pPr eaLnBrk="1" hangingPunct="1">
              <a:buFont typeface="Times New Roman" pitchFamily="18" charset="0"/>
              <a:buNone/>
            </a:pPr>
            <a:r>
              <a:rPr lang="ru-RU" sz="18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ДЗЯН-КЭН  -    </a:t>
            </a:r>
            <a:r>
              <a:rPr lang="ru-RU" sz="1400" i="1" smtClean="0">
                <a:solidFill>
                  <a:schemeClr val="tx1"/>
                </a:solidFill>
                <a:cs typeface="Times New Roman" pitchFamily="18" charset="0"/>
              </a:rPr>
              <a:t>«Камень,ножницы,бумага»</a:t>
            </a:r>
            <a:r>
              <a:rPr lang="ru-RU" sz="1400" smtClean="0">
                <a:solidFill>
                  <a:schemeClr val="tx1"/>
                </a:solidFill>
              </a:rPr>
              <a:t>  </a:t>
            </a:r>
          </a:p>
        </p:txBody>
      </p:sp>
      <p:pic>
        <p:nvPicPr>
          <p:cNvPr id="17417" name="Picture 9" descr="iqO-xA1mqF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76475"/>
            <a:ext cx="1885950" cy="1871663"/>
          </a:xfrm>
          <a:prstGeom prst="rect">
            <a:avLst/>
          </a:prstGeom>
          <a:noFill/>
        </p:spPr>
      </p:pic>
      <p:pic>
        <p:nvPicPr>
          <p:cNvPr id="17418" name="Picture 10" descr="f4e2778202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276475"/>
            <a:ext cx="1882775" cy="1944688"/>
          </a:xfrm>
          <a:prstGeom prst="rect">
            <a:avLst/>
          </a:prstGeom>
          <a:noFill/>
        </p:spPr>
      </p:pic>
      <p:pic>
        <p:nvPicPr>
          <p:cNvPr id="17419" name="Picture 11" descr="iпап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5589588"/>
            <a:ext cx="3278188" cy="1268412"/>
          </a:xfrm>
          <a:prstGeom prst="rect">
            <a:avLst/>
          </a:prstGeom>
          <a:noFill/>
        </p:spPr>
      </p:pic>
      <p:pic>
        <p:nvPicPr>
          <p:cNvPr id="17420" name="Picture 12" descr="20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933825"/>
            <a:ext cx="3889375" cy="1871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492375"/>
            <a:ext cx="8226425" cy="1144588"/>
          </a:xfrm>
        </p:spPr>
        <p:txBody>
          <a:bodyPr/>
          <a:lstStyle/>
          <a:p>
            <a:r>
              <a:rPr lang="ru-RU" sz="5400" smtClean="0"/>
              <a:t>Японские игры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6425" cy="4932363"/>
          </a:xfrm>
        </p:spPr>
        <p:txBody>
          <a:bodyPr/>
          <a:lstStyle/>
          <a:p>
            <a:r>
              <a:rPr lang="ru-RU" smtClean="0"/>
              <a:t>Головоломка судоку         Кроссворд</a:t>
            </a:r>
          </a:p>
        </p:txBody>
      </p:sp>
      <p:pic>
        <p:nvPicPr>
          <p:cNvPr id="27652" name="Picture 4" descr="29100_yaponskii-krossvord-tig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2708275"/>
            <a:ext cx="4321175" cy="3457575"/>
          </a:xfrm>
          <a:prstGeom prst="rect">
            <a:avLst/>
          </a:prstGeom>
          <a:noFill/>
        </p:spPr>
      </p:pic>
      <p:pic>
        <p:nvPicPr>
          <p:cNvPr id="27653" name="Picture 5" descr="Игра Судоку_en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89138"/>
            <a:ext cx="3816350" cy="2533650"/>
          </a:xfrm>
          <a:prstGeom prst="rect">
            <a:avLst/>
          </a:prstGeom>
          <a:noFill/>
        </p:spPr>
      </p:pic>
      <p:pic>
        <p:nvPicPr>
          <p:cNvPr id="27654" name="Picture 6" descr="sudoku-beautiful-mind-screenshot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4652963"/>
            <a:ext cx="3024188" cy="1824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00800" y="358775"/>
            <a:ext cx="2347913" cy="23495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7632" y="554729"/>
            <a:ext cx="3074400" cy="4673290"/>
          </a:xfrm>
          <a:solidFill>
            <a:schemeClr val="accent2">
              <a:lumMod val="20000"/>
              <a:lumOff val="80000"/>
            </a:schemeClr>
          </a:solidFill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txBody>
          <a:bodyPr/>
          <a:lstStyle/>
          <a:p>
            <a:pPr defTabSz="407526" eaLnBrk="1" hangingPunct="1">
              <a:spcAft>
                <a:spcPts val="1293"/>
              </a:spcAft>
              <a:defRPr/>
            </a:pPr>
            <a:r>
              <a:rPr lang="ru-RU" sz="5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BC0A6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Бонсай</a:t>
            </a:r>
            <a:r>
              <a:rPr lang="ru-RU" sz="5400" dirty="0">
                <a:solidFill>
                  <a:srgbClr val="FF0066"/>
                </a:solidFill>
              </a:rPr>
              <a:t> </a:t>
            </a:r>
            <a:r>
              <a:rPr lang="ru-RU" sz="5400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2900" dirty="0">
                <a:solidFill>
                  <a:srgbClr val="009900"/>
                </a:solidFill>
              </a:rPr>
              <a:t/>
            </a:r>
            <a:br>
              <a:rPr lang="ru-RU" sz="2900" dirty="0">
                <a:solidFill>
                  <a:srgbClr val="009900"/>
                </a:solidFill>
              </a:rPr>
            </a:br>
            <a:r>
              <a:rPr lang="ru-RU" sz="2900" dirty="0">
                <a:solidFill>
                  <a:schemeClr val="accent2">
                    <a:lumMod val="75000"/>
                  </a:schemeClr>
                </a:solidFill>
              </a:rPr>
              <a:t>японское искусство выращивания карликовых деревьев в декоративных целях, а также само такое дерево. </a:t>
            </a:r>
          </a:p>
        </p:txBody>
      </p:sp>
      <p:pic>
        <p:nvPicPr>
          <p:cNvPr id="18435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3188" y="423863"/>
            <a:ext cx="22780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3168650"/>
            <a:ext cx="4195763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http://img0.liveinternet.ru/images/attach/c/1/60/13/60013961_1275919217_55732037_1267209899_24030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9025" y="423863"/>
            <a:ext cx="3182938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61045" y="4725226"/>
            <a:ext cx="3434410" cy="76086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2945" tIns="41473" rIns="82945" bIns="41473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ea typeface="MS Gothic" charset="-128"/>
              </a:rPr>
              <a:t>Икебана </a:t>
            </a:r>
          </a:p>
        </p:txBody>
      </p:sp>
      <p:pic>
        <p:nvPicPr>
          <p:cNvPr id="19459" name="Picture 2" descr="http://www.xrest.ru/images/collection/00576/715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376238"/>
            <a:ext cx="37417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ttp://www.indias.ru/1/j010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75" y="3494088"/>
            <a:ext cx="2220913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mod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0625" y="541338"/>
            <a:ext cx="2125663" cy="2138362"/>
          </a:xfrm>
          <a:prstGeom prst="rect">
            <a:avLst/>
          </a:prstGeom>
          <a:noFill/>
          <a:ln w="9525">
            <a:solidFill>
              <a:srgbClr val="BC0A63"/>
            </a:solidFill>
            <a:miter lim="800000"/>
            <a:headEnd/>
            <a:tailEnd/>
          </a:ln>
        </p:spPr>
      </p:pic>
      <p:pic>
        <p:nvPicPr>
          <p:cNvPr id="3" name="Picture 6" descr="mod_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4343400"/>
            <a:ext cx="3802063" cy="1971675"/>
          </a:xfrm>
          <a:prstGeom prst="rect">
            <a:avLst/>
          </a:prstGeom>
          <a:noFill/>
          <a:ln w="9525">
            <a:solidFill>
              <a:srgbClr val="BC0A63"/>
            </a:solidFill>
            <a:miter lim="800000"/>
            <a:headEnd/>
            <a:tailEnd/>
          </a:ln>
        </p:spPr>
      </p:pic>
      <p:pic>
        <p:nvPicPr>
          <p:cNvPr id="6" name="Picture 8" descr="mod_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29025" y="2122488"/>
            <a:ext cx="2246313" cy="2065337"/>
          </a:xfrm>
          <a:prstGeom prst="rect">
            <a:avLst/>
          </a:prstGeom>
          <a:noFill/>
          <a:ln w="9525">
            <a:solidFill>
              <a:srgbClr val="BC0A63"/>
            </a:solidFill>
            <a:miter lim="800000"/>
            <a:headEnd/>
            <a:tailEnd/>
          </a:ln>
        </p:spPr>
      </p:pic>
      <p:pic>
        <p:nvPicPr>
          <p:cNvPr id="7" name="Picture 9" descr="mod_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96063" y="2897188"/>
            <a:ext cx="2212975" cy="2028825"/>
          </a:xfrm>
          <a:prstGeom prst="rect">
            <a:avLst/>
          </a:prstGeom>
          <a:noFill/>
          <a:ln w="9525">
            <a:solidFill>
              <a:srgbClr val="BC0A63"/>
            </a:solidFill>
            <a:miter lim="800000"/>
            <a:headEnd/>
            <a:tailEnd/>
          </a:ln>
        </p:spPr>
      </p:pic>
      <p:sp>
        <p:nvSpPr>
          <p:cNvPr id="8201" name="TextBox 9"/>
          <p:cNvSpPr txBox="1">
            <a:spLocks noChangeArrowheads="1"/>
          </p:cNvSpPr>
          <p:nvPr/>
        </p:nvSpPr>
        <p:spPr bwMode="auto">
          <a:xfrm>
            <a:off x="295201" y="816026"/>
            <a:ext cx="2980800" cy="7608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2945" tIns="41473" rIns="82945" bIns="4147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</a:rPr>
              <a:t>ОРИГАМИ</a:t>
            </a:r>
            <a:r>
              <a:rPr lang="ru-RU" sz="33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</a:rPr>
              <a:t> </a:t>
            </a:r>
          </a:p>
        </p:txBody>
      </p:sp>
      <p:sp>
        <p:nvSpPr>
          <p:cNvPr id="15370" name="TextBox 11"/>
          <p:cNvSpPr txBox="1">
            <a:spLocks noChangeArrowheads="1"/>
          </p:cNvSpPr>
          <p:nvPr/>
        </p:nvSpPr>
        <p:spPr bwMode="auto">
          <a:xfrm>
            <a:off x="501506" y="1669106"/>
            <a:ext cx="2654317" cy="13497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82945" tIns="41473" rIns="82945" bIns="41473">
            <a:spAutoFit/>
          </a:bodyPr>
          <a:lstStyle/>
          <a:p>
            <a:r>
              <a:rPr lang="ru-RU" altLang="ru-RU">
                <a:solidFill>
                  <a:srgbClr val="16165D"/>
                </a:solidFill>
              </a:rPr>
              <a:t>фигурка журавль</a:t>
            </a:r>
            <a:r>
              <a:rPr lang="en-US" altLang="ru-RU">
                <a:solidFill>
                  <a:srgbClr val="16165D"/>
                </a:solidFill>
              </a:rPr>
              <a:t> - </a:t>
            </a:r>
            <a:r>
              <a:rPr lang="ru-RU" altLang="ru-RU">
                <a:solidFill>
                  <a:srgbClr val="16165D"/>
                </a:solidFill>
              </a:rPr>
              <a:t>считается священной птицей</a:t>
            </a:r>
          </a:p>
        </p:txBody>
      </p:sp>
      <p:pic>
        <p:nvPicPr>
          <p:cNvPr id="11" name="Picture 10" descr="mod_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2879725"/>
            <a:ext cx="2214563" cy="2044700"/>
          </a:xfrm>
          <a:prstGeom prst="rect">
            <a:avLst/>
          </a:prstGeom>
          <a:noFill/>
          <a:ln w="9525">
            <a:solidFill>
              <a:srgbClr val="BC0A63"/>
            </a:solidFill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990" y="455800"/>
            <a:ext cx="1995840" cy="1520800"/>
          </a:xfrm>
          <a:prstGeom prst="ellipse">
            <a:avLst/>
          </a:prstGeom>
          <a:ln w="9525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трана восходящего солнца Япони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Страна восходящего солнца Япония</Template>
  <TotalTime>103</TotalTime>
  <Words>147</Words>
  <Application>Microsoft Office PowerPoint</Application>
  <PresentationFormat>Экран (4:3)</PresentationFormat>
  <Paragraphs>37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 Unicode MS</vt:lpstr>
      <vt:lpstr>MS Gothic</vt:lpstr>
      <vt:lpstr>Arial</vt:lpstr>
      <vt:lpstr>Calibri</vt:lpstr>
      <vt:lpstr>Times New Roman</vt:lpstr>
      <vt:lpstr>Страна восходящего солнца Япония</vt:lpstr>
      <vt:lpstr>Презентация PowerPoint</vt:lpstr>
      <vt:lpstr>Стихи Басё</vt:lpstr>
      <vt:lpstr>Живопись</vt:lpstr>
      <vt:lpstr>Презентация PowerPoint</vt:lpstr>
      <vt:lpstr>Японские игры для детей</vt:lpstr>
      <vt:lpstr>Японские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ReeF</dc:creator>
  <cp:lastModifiedBy>home</cp:lastModifiedBy>
  <cp:revision>9</cp:revision>
  <dcterms:created xsi:type="dcterms:W3CDTF">2016-03-25T13:12:08Z</dcterms:created>
  <dcterms:modified xsi:type="dcterms:W3CDTF">2017-10-08T11:14:24Z</dcterms:modified>
</cp:coreProperties>
</file>