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Картинки по запросу картинка с кроссвордами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9000"/>
            </a:blip>
            <a:srcRect/>
            <a:stretch>
              <a:fillRect/>
            </a:stretch>
          </a:blipFill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 anchor="ctr"/>
          <a:lstStyle/>
          <a:p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Станция «Кроссвордная»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1071546"/>
            <a:ext cx="2286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быть всегда здоровым,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 бегать и скакать.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 спортом заниматься,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водичкой …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1071546"/>
            <a:ext cx="228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№2.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поставила вчера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укола ... 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912042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840604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2840604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357158" y="1071546"/>
            <a:ext cx="2286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№3.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здоров был и силён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Нужен очень крепкий ... 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840604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357158" y="1071546"/>
            <a:ext cx="2286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№4.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под мышкой посижу 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что делать укажу: 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разрешу гулять, 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уложу в кровать ... 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357158" y="1071546"/>
            <a:ext cx="22860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№5.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на свете всех полезней,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лечит от любых болезней?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всегда в халате белом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 самым нужным делом?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заботливый и добрый?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 конечно, это - ...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57158" y="1071546"/>
            <a:ext cx="2286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№6.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есть в яблоке, в малине,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груше, вишне, нектарине,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конечно в апельсине,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зовут нас …</a:t>
            </a: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2840604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357158" y="1071546"/>
            <a:ext cx="2286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№7.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Объявили бой бациллам: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Моем руки чисто с … </a:t>
            </a:r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2840604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357158" y="1071546"/>
            <a:ext cx="2286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№8.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Хоть ранку щиплет он и жжёт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Отлично лечит — рыжий …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357158" y="1071546"/>
            <a:ext cx="22860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№9.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бегать тяжело,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тебе тогда,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лучшим упражнением,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Быстрая …</a:t>
            </a:r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2840604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357158" y="1057991"/>
            <a:ext cx="2286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№10.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купаться и зимой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Сможем запросто с тобой.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научат нас нырять.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то место нам назвать?</a:t>
            </a: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357158" y="1057991"/>
            <a:ext cx="2286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№11.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Болеть мне некогда друзья,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футбол, хоккей играю я.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я собою очень горд,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дарит мне здоровье …</a:t>
            </a:r>
          </a:p>
        </p:txBody>
      </p:sp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7" name="Прямоугольник 36"/>
          <p:cNvSpPr/>
          <p:nvPr/>
        </p:nvSpPr>
        <p:spPr>
          <a:xfrm>
            <a:off x="357158" y="1022978"/>
            <a:ext cx="2286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№12.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Бегать нам поможет он,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Круглый, длинный …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9" name="Прямоугольник 38"/>
          <p:cNvSpPr/>
          <p:nvPr/>
        </p:nvSpPr>
        <p:spPr>
          <a:xfrm>
            <a:off x="357158" y="1057991"/>
            <a:ext cx="2286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№13.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не был хилым, вялым,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лежал под одеялом,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хворал и был в порядке,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Делай каждый день…</a:t>
            </a:r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" name="Прямоугольник 40"/>
          <p:cNvSpPr/>
          <p:nvPr/>
        </p:nvSpPr>
        <p:spPr>
          <a:xfrm>
            <a:off x="357158" y="1057991"/>
            <a:ext cx="2286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№14.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снегу две полосы,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Удивились две лисы.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Подошла одна поближе: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бежали чьи-то ...</a:t>
            </a: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/>
        </p:nvGraphicFramePr>
        <p:xfrm>
          <a:off x="2840604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Ж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57158" y="1000108"/>
            <a:ext cx="228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№15.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Спала чтоб температура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вам жидкая …</a:t>
            </a:r>
          </a:p>
        </p:txBody>
      </p:sp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2857488" y="1800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Ж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5" name="Прямоугольник 44"/>
          <p:cNvSpPr/>
          <p:nvPr/>
        </p:nvSpPr>
        <p:spPr>
          <a:xfrm>
            <a:off x="357158" y="1022978"/>
            <a:ext cx="2286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№16.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Разгрызешь стальные трубы,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часто чистишь … </a:t>
            </a: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Ж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357158" y="1047825"/>
            <a:ext cx="2286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№17.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Силачом я стать решил,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силачу я поспешил: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Расскажите вот о чем,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вы стали силачом?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Улыбнулся он в ответ: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Очень просто. Много лет,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Ежедневно, встав с постели,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Поднимаю я ... </a:t>
            </a:r>
          </a:p>
        </p:txBody>
      </p:sp>
      <p:graphicFrame>
        <p:nvGraphicFramePr>
          <p:cNvPr id="48" name="Таблица 47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Ж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9" name="Прямоугольник 48"/>
          <p:cNvSpPr/>
          <p:nvPr/>
        </p:nvSpPr>
        <p:spPr>
          <a:xfrm>
            <a:off x="357158" y="1012812"/>
            <a:ext cx="22860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№18.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болезнь не сбила с ног,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Ешь и лук, и злой чеснок,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лимоны, апельсины – 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съестные витамины.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сказать болезням "Нет!",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Повышай ...</a:t>
            </a: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2857488" y="0"/>
          <a:ext cx="6231990" cy="6840000"/>
        </p:xfrm>
        <a:graphic>
          <a:graphicData uri="http://schemas.openxmlformats.org/drawingml/2006/table">
            <a:tbl>
              <a:tblPr/>
              <a:tblGrid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  <a:gridCol w="415466"/>
              </a:tblGrid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Ь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Й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Я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Ж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З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Ы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Т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42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7601" marR="7601" marT="76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5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8" grpId="0"/>
      <p:bldP spid="21" grpId="0"/>
      <p:bldP spid="23" grpId="0"/>
      <p:bldP spid="24" grpId="0"/>
      <p:bldP spid="27" grpId="0"/>
      <p:bldP spid="29" grpId="0"/>
      <p:bldP spid="31" grpId="0"/>
      <p:bldP spid="33" grpId="0"/>
      <p:bldP spid="35" grpId="0"/>
      <p:bldP spid="37" grpId="0"/>
      <p:bldP spid="39" grpId="0"/>
      <p:bldP spid="41" grpId="0"/>
      <p:bldP spid="43" grpId="0"/>
      <p:bldP spid="45" grpId="0"/>
      <p:bldP spid="47" grpId="0"/>
      <p:bldP spid="4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104</TotalTime>
  <Words>1721</Words>
  <PresentationFormat>Экран (4:3)</PresentationFormat>
  <Paragraphs>5756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Бумажная</vt:lpstr>
      <vt:lpstr>Станция «Кроссвордная»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Станция «Кроссвордная»</dc:title>
  <cp:lastModifiedBy>XTreme</cp:lastModifiedBy>
  <cp:revision>13</cp:revision>
  <dcterms:modified xsi:type="dcterms:W3CDTF">2016-10-13T21:28:33Z</dcterms:modified>
</cp:coreProperties>
</file>