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8" r:id="rId4"/>
    <p:sldId id="259" r:id="rId5"/>
    <p:sldId id="257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102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05C18-A2A5-417E-91C4-8EE867203037}" type="datetimeFigureOut">
              <a:rPr lang="ru-RU" smtClean="0"/>
              <a:t>29.01.2018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CC9B5-01E2-4AC7-9DE3-2AACFE6E731A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a4ca.ru/raznoe/yolochnaya-shishka-iz-foamirana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857288" y="-642966"/>
            <a:ext cx="1107289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i="1" dirty="0">
              <a:solidFill>
                <a:srgbClr val="002060"/>
              </a:solidFill>
            </a:endParaRPr>
          </a:p>
          <a:p>
            <a:pPr algn="ctr"/>
            <a:endParaRPr lang="ru-RU" sz="3600" b="1" i="1" dirty="0">
              <a:solidFill>
                <a:srgbClr val="002060"/>
              </a:solidFill>
            </a:endParaRPr>
          </a:p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Санкт -петербургская академия  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постдипломного  педагогического 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образования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 Институт детства 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Мастер-класс по теме 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           «Бутон розы из фоамирана»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Кузьмичева И.Ф.</a:t>
            </a:r>
          </a:p>
          <a:p>
            <a:endParaRPr lang="ru-RU" sz="3600" b="1" i="1" dirty="0">
              <a:solidFill>
                <a:srgbClr val="002060"/>
              </a:solidFill>
            </a:endParaRPr>
          </a:p>
          <a:p>
            <a:r>
              <a:rPr lang="ru-RU" sz="3600" b="1" i="1" dirty="0">
                <a:solidFill>
                  <a:srgbClr val="002060"/>
                </a:solidFill>
              </a:rPr>
              <a:t>                           </a:t>
            </a:r>
          </a:p>
          <a:p>
            <a:r>
              <a:rPr lang="ru-RU" sz="3600" b="1" i="1" dirty="0">
                <a:solidFill>
                  <a:srgbClr val="002060"/>
                </a:solidFill>
              </a:rPr>
              <a:t>                                            2016г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785850" y="-857279"/>
            <a:ext cx="103585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Затем прикладываем шаблон подклейки к зеленому </a:t>
            </a:r>
            <a:r>
              <a:rPr lang="ru-RU" sz="2800" b="1" i="1" dirty="0" err="1">
                <a:solidFill>
                  <a:srgbClr val="002060"/>
                </a:solidFill>
              </a:rPr>
              <a:t>фому</a:t>
            </a:r>
            <a:r>
              <a:rPr lang="ru-RU" sz="2800" b="1" i="1" dirty="0">
                <a:solidFill>
                  <a:srgbClr val="002060"/>
                </a:solidFill>
              </a:rPr>
              <a:t> наносим легким движением контур рисунка.</a:t>
            </a:r>
          </a:p>
          <a:p>
            <a:r>
              <a:rPr lang="ru-RU" sz="2800" b="1" i="1" dirty="0">
                <a:solidFill>
                  <a:srgbClr val="002060"/>
                </a:solidFill>
              </a:rPr>
              <a:t>Аккуратно вырезаем</a:t>
            </a:r>
          </a:p>
        </p:txBody>
      </p:sp>
      <p:pic>
        <p:nvPicPr>
          <p:cNvPr id="6" name="Picture 10" descr="C:\Documents and Settings\Администратор\Рабочий стол\Презентации\фом\мкфом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7288" y="873750"/>
            <a:ext cx="4071966" cy="3298124"/>
          </a:xfrm>
          <a:prstGeom prst="rect">
            <a:avLst/>
          </a:prstGeom>
          <a:noFill/>
        </p:spPr>
      </p:pic>
      <p:pic>
        <p:nvPicPr>
          <p:cNvPr id="7" name="Picture 11" descr="C:\Documents and Settings\Администратор\Рабочий стол\Презентации\фом\мкфом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857232"/>
            <a:ext cx="4286280" cy="3357586"/>
          </a:xfrm>
          <a:prstGeom prst="rect">
            <a:avLst/>
          </a:prstGeom>
          <a:noFill/>
        </p:spPr>
      </p:pic>
      <p:pic>
        <p:nvPicPr>
          <p:cNvPr id="19457" name="Picture 1" descr="C:\Documents and Settings\Администратор\Рабочий стол\Презентации\фом\мкфом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0164" y="4357694"/>
            <a:ext cx="4214842" cy="3671995"/>
          </a:xfrm>
          <a:prstGeom prst="rect">
            <a:avLst/>
          </a:prstGeom>
          <a:noFill/>
        </p:spPr>
      </p:pic>
      <p:pic>
        <p:nvPicPr>
          <p:cNvPr id="9" name="Picture 12" descr="C:\Documents and Settings\Администратор\Рабочий стол\Презентации\фом\мкфом3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4429132"/>
            <a:ext cx="4286280" cy="3594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0230" y="-1428784"/>
            <a:ext cx="12192000" cy="9753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-954107"/>
            <a:ext cx="101239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Каждый лепесток  нашей заготовки складываем гармошкой.</a:t>
            </a:r>
          </a:p>
          <a:p>
            <a:r>
              <a:rPr lang="ru-RU" sz="2800" b="1" i="1" dirty="0">
                <a:solidFill>
                  <a:srgbClr val="002060"/>
                </a:solidFill>
              </a:rPr>
              <a:t>Начинаем прокручивать нашу гармошку между пальцами</a:t>
            </a:r>
          </a:p>
          <a:p>
            <a:r>
              <a:rPr lang="ru-RU" sz="2800" b="1" i="1" dirty="0">
                <a:solidFill>
                  <a:srgbClr val="002060"/>
                </a:solidFill>
              </a:rPr>
              <a:t>И так все 8 лепестков и зеленую подклейку.</a:t>
            </a:r>
          </a:p>
        </p:txBody>
      </p:sp>
      <p:pic>
        <p:nvPicPr>
          <p:cNvPr id="18433" name="Picture 1" descr="C:\Documents and Settings\Администратор\Рабочий стол\Презентации\фом\мкфом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0" y="2071678"/>
            <a:ext cx="5357850" cy="5114908"/>
          </a:xfrm>
          <a:prstGeom prst="rect">
            <a:avLst/>
          </a:prstGeom>
          <a:noFill/>
        </p:spPr>
      </p:pic>
      <p:pic>
        <p:nvPicPr>
          <p:cNvPr id="7" name="Picture 14" descr="C:\Documents and Settings\Администратор\Рабочий стол\Презентации\фом\мкфом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85" y="2071678"/>
            <a:ext cx="3856059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pic>
        <p:nvPicPr>
          <p:cNvPr id="5" name="Picture 16" descr="C:\Documents and Settings\Администратор\Рабочий стол\Презентации\фом\мкфом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12" y="-765100"/>
            <a:ext cx="4429156" cy="3786142"/>
          </a:xfrm>
          <a:prstGeom prst="rect">
            <a:avLst/>
          </a:prstGeom>
          <a:noFill/>
        </p:spPr>
      </p:pic>
      <p:pic>
        <p:nvPicPr>
          <p:cNvPr id="6" name="Picture 17" descr="C:\Documents and Settings\Администратор\Рабочий стол\Презентации\фом\мкфом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-785842"/>
            <a:ext cx="4065284" cy="38576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221256" y="4572008"/>
            <a:ext cx="93652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>
                <a:solidFill>
                  <a:srgbClr val="002060"/>
                </a:solidFill>
              </a:rPr>
              <a:t>Вот что должно получиться!</a:t>
            </a:r>
          </a:p>
          <a:p>
            <a:r>
              <a:rPr lang="ru-RU" sz="4400" b="1" i="1" dirty="0">
                <a:solidFill>
                  <a:srgbClr val="002060"/>
                </a:solidFill>
              </a:rPr>
              <a:t>Начинаем формировать наш бутон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68" y="-1285908"/>
            <a:ext cx="12192000" cy="9753600"/>
          </a:xfrm>
          <a:prstGeom prst="rect">
            <a:avLst/>
          </a:prstGeom>
          <a:noFill/>
        </p:spPr>
      </p:pic>
      <p:pic>
        <p:nvPicPr>
          <p:cNvPr id="5" name="Picture 18" descr="C:\Documents and Settings\Администратор\Рабочий стол\Презентации\фом\фом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04825" y="3143248"/>
            <a:ext cx="3424093" cy="4237040"/>
          </a:xfrm>
          <a:prstGeom prst="rect">
            <a:avLst/>
          </a:prstGeom>
          <a:noFill/>
        </p:spPr>
      </p:pic>
      <p:pic>
        <p:nvPicPr>
          <p:cNvPr id="6" name="Picture 19" descr="C:\Documents and Settings\Администратор\Рабочий стол\Презентации\фом\фом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2597" y="3071810"/>
            <a:ext cx="3358637" cy="4237040"/>
          </a:xfrm>
          <a:prstGeom prst="rect">
            <a:avLst/>
          </a:prstGeom>
          <a:noFill/>
        </p:spPr>
      </p:pic>
      <p:pic>
        <p:nvPicPr>
          <p:cNvPr id="7" name="Picture 20" descr="C:\Documents and Settings\Администратор\Рабочий стол\Презентации\фом\фом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3143248"/>
            <a:ext cx="3143272" cy="419276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928726" y="-714404"/>
            <a:ext cx="1093001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002060"/>
                </a:solidFill>
              </a:rPr>
              <a:t>Фольгу скатываем в каплевидный шарик.</a:t>
            </a:r>
          </a:p>
          <a:p>
            <a:r>
              <a:rPr lang="ru-RU" sz="4400" b="1" i="1" dirty="0">
                <a:solidFill>
                  <a:srgbClr val="002060"/>
                </a:solidFill>
              </a:rPr>
              <a:t>Нанизываем его на  проволоку.</a:t>
            </a:r>
          </a:p>
          <a:p>
            <a:r>
              <a:rPr lang="ru-RU" sz="4400" b="1" i="1" dirty="0">
                <a:solidFill>
                  <a:srgbClr val="002060"/>
                </a:solidFill>
              </a:rPr>
              <a:t> Склеиваем на нашем шарике лепестки розы,</a:t>
            </a:r>
          </a:p>
          <a:p>
            <a:r>
              <a:rPr lang="ru-RU" sz="4400" b="1" i="1" dirty="0">
                <a:solidFill>
                  <a:srgbClr val="002060"/>
                </a:solidFill>
              </a:rPr>
              <a:t>все происходит в шахматном порядке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0230" y="-1357346"/>
            <a:ext cx="12192000" cy="9753600"/>
          </a:xfrm>
          <a:prstGeom prst="rect">
            <a:avLst/>
          </a:prstGeom>
          <a:noFill/>
        </p:spPr>
      </p:pic>
      <p:pic>
        <p:nvPicPr>
          <p:cNvPr id="5" name="Picture 21" descr="C:\Documents and Settings\Администратор\Рабочий стол\Презентации\фом\мкфом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-357214"/>
            <a:ext cx="2962242" cy="3951288"/>
          </a:xfrm>
          <a:prstGeom prst="rect">
            <a:avLst/>
          </a:prstGeom>
          <a:noFill/>
        </p:spPr>
      </p:pic>
      <p:pic>
        <p:nvPicPr>
          <p:cNvPr id="6" name="Picture 22" descr="C:\Documents and Settings\Администратор\Рабочий стол\Презентации\фом\мкфом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4000504"/>
            <a:ext cx="7429552" cy="3869558"/>
          </a:xfrm>
          <a:prstGeom prst="rect">
            <a:avLst/>
          </a:prstGeom>
          <a:noFill/>
        </p:spPr>
      </p:pic>
      <p:pic>
        <p:nvPicPr>
          <p:cNvPr id="7" name="Picture 23" descr="C:\Documents and Settings\Администратор\Рабочий стол\Презентации\фом\мк фом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0164" y="-428652"/>
            <a:ext cx="2963466" cy="3951288"/>
          </a:xfrm>
          <a:prstGeom prst="rect">
            <a:avLst/>
          </a:prstGeom>
          <a:noFill/>
        </p:spPr>
      </p:pic>
      <p:pic>
        <p:nvPicPr>
          <p:cNvPr id="8" name="Picture 24" descr="C:\Documents and Settings\Администратор\Рабочий стол\Презентации\фом\мк фом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-357214"/>
            <a:ext cx="2963466" cy="395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785850" y="-1143032"/>
            <a:ext cx="104299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Теперь займемся подклейкой. Ее необходимо приклеить к низу бутона,нанизав на проволоку. Затем толстой ниткой перехватываем бутон снизу, потихонечку стягивая нить. Тем самым мы создадим более реалистичный бутон розы.</a:t>
            </a:r>
          </a:p>
        </p:txBody>
      </p:sp>
      <p:pic>
        <p:nvPicPr>
          <p:cNvPr id="6" name="Picture 25" descr="C:\Documents and Settings\Администратор\Рабочий стол\Презентации\фом\мкфом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00164" y="1571612"/>
            <a:ext cx="3213382" cy="4286280"/>
          </a:xfrm>
          <a:prstGeom prst="rect">
            <a:avLst/>
          </a:prstGeom>
          <a:noFill/>
        </p:spPr>
      </p:pic>
      <p:pic>
        <p:nvPicPr>
          <p:cNvPr id="7" name="Picture 26" descr="C:\Documents and Settings\Администратор\Рабочий стол\Презентации\фом\мкфом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5" y="1571612"/>
            <a:ext cx="3320495" cy="4429156"/>
          </a:xfrm>
          <a:prstGeom prst="rect">
            <a:avLst/>
          </a:prstGeom>
          <a:noFill/>
        </p:spPr>
      </p:pic>
      <p:pic>
        <p:nvPicPr>
          <p:cNvPr id="8" name="Picture 28" descr="C:\Documents and Settings\Администратор\Рабочий стол\Презентации\фом\мкфом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1571612"/>
            <a:ext cx="2962242" cy="2143140"/>
          </a:xfrm>
          <a:prstGeom prst="rect">
            <a:avLst/>
          </a:prstGeom>
          <a:noFill/>
        </p:spPr>
      </p:pic>
      <p:pic>
        <p:nvPicPr>
          <p:cNvPr id="9" name="Picture 27" descr="C:\Documents and Settings\Администратор\Рабочий стол\Презентации\фом\мкфом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4143380"/>
            <a:ext cx="2962242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1071602" y="-785842"/>
            <a:ext cx="109300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Осталось оклеить стебель бутона полоской фоамирана и роза готова</a:t>
            </a:r>
          </a:p>
        </p:txBody>
      </p:sp>
      <p:pic>
        <p:nvPicPr>
          <p:cNvPr id="6" name="Picture 29" descr="C:\Documents and Settings\Администратор\Рабочий стол\Презентации\фом\мкфом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1602" y="785794"/>
            <a:ext cx="2962242" cy="3951288"/>
          </a:xfrm>
          <a:prstGeom prst="rect">
            <a:avLst/>
          </a:prstGeom>
          <a:noFill/>
        </p:spPr>
      </p:pic>
      <p:pic>
        <p:nvPicPr>
          <p:cNvPr id="7" name="Picture 30" descr="C:\Documents and Settings\Администратор\Рабочий стол\Презентации\фом\мкфом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785794"/>
            <a:ext cx="2962242" cy="3951288"/>
          </a:xfrm>
          <a:prstGeom prst="rect">
            <a:avLst/>
          </a:prstGeom>
          <a:noFill/>
        </p:spPr>
      </p:pic>
      <p:pic>
        <p:nvPicPr>
          <p:cNvPr id="8" name="Picture 31" descr="C:\Documents and Settings\Администратор\Рабочий стол\Презентации\фом\мкфом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785794"/>
            <a:ext cx="2962242" cy="3951288"/>
          </a:xfrm>
          <a:prstGeom prst="rect">
            <a:avLst/>
          </a:prstGeom>
          <a:noFill/>
        </p:spPr>
      </p:pic>
      <p:pic>
        <p:nvPicPr>
          <p:cNvPr id="9" name="Picture 32" descr="C:\Documents and Settings\Администратор\Рабочий стол\Презентации\фом\мкфом1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929198"/>
            <a:ext cx="6643734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pic>
        <p:nvPicPr>
          <p:cNvPr id="10" name="Picture 33" descr="C:\Documents and Settings\Администратор\Рабочий стол\Презентации\фом\мк фом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500174"/>
            <a:ext cx="5762625" cy="585789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43174" y="0"/>
            <a:ext cx="48753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>
                <a:solidFill>
                  <a:srgbClr val="002060"/>
                </a:solidFill>
              </a:rPr>
              <a:t>Бутон розы готов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785918" y="0"/>
            <a:ext cx="5286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918" y="0"/>
            <a:ext cx="48814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</a:rPr>
              <a:t>Список литературы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000108"/>
            <a:ext cx="69708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http://pa4ca.ru/raznoe/chto-takoe-foamiran</a:t>
            </a:r>
            <a:r>
              <a:rPr lang="en-US" dirty="0"/>
              <a:t>/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857365"/>
            <a:ext cx="100013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http://womanadvice.ru/cvety-iz-foamirana-master-klass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2643182"/>
            <a:ext cx="6090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http://stranamasterov.ru/node/270854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85916" y="-571528"/>
            <a:ext cx="12192000" cy="97536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214290"/>
            <a:ext cx="98584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Фоамиран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— достаточно новый и уже завоевавший сердца </a:t>
            </a:r>
            <a:r>
              <a:rPr lang="ru-RU" sz="24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воспитателей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декоративный материал.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Общепринятое название «фоамиран» происходит от названия иранской  компании-производителя </a:t>
            </a:r>
            <a:r>
              <a:rPr kumimoji="0" lang="ru-RU" sz="2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Foam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Iran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Company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 переводе с английского </a:t>
            </a:r>
            <a:r>
              <a:rPr kumimoji="0" lang="ru-RU" sz="2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foam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— пена. По сути, это вспененная резина разной толщины и пористости, по своим тактильным ощущениям похожая на замшу.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Отсюда еще одно название фоамирана — пластичная замша.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15" name="Picture 2" descr="C:\Documents and Settings\Администратор\Рабочий стол\Презентации\фом\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3357562"/>
            <a:ext cx="7500990" cy="4875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-1000164" y="-1000156"/>
            <a:ext cx="1114432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Фоамиран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не токсичен. Изделия из него легко моются обычной водой.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Поэтому он может широко использоваться в детском творчестве: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ап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пликации, магниты на холодильник, куклы на палец и др.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Можно даже самим делать новогодние маски на любой вкус!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Использование фоамирана позволяет развивать мелкую моторику </a:t>
            </a:r>
            <a:r>
              <a:rPr kumimoji="0" lang="ru-RU" sz="2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рук,что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в дальнейшем сказывается</a:t>
            </a:r>
            <a:r>
              <a:rPr kumimoji="0" lang="ru-RU" sz="2400" b="1" i="1" u="none" strike="noStrike" cap="none" normalizeH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на </a:t>
            </a:r>
            <a:r>
              <a:rPr lang="ru-RU" sz="2400" b="1" i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отличном подчерке ребенка. Так же использование </a:t>
            </a:r>
            <a:r>
              <a:rPr lang="ru-RU" sz="2400" b="1" i="1" dirty="0" err="1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фома</a:t>
            </a:r>
            <a:r>
              <a:rPr lang="ru-RU" sz="2400" b="1" i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 в творчестве прекрасно формирует эстетический и художественный вкус.Развиватся самостоятельность, креативность,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внутренний мир ребенка выражается  ярче..Ведь все новое всегда интересно и выбираемо детьми.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</p:txBody>
      </p:sp>
      <p:pic>
        <p:nvPicPr>
          <p:cNvPr id="6" name="Picture 6" descr="C:\Documents and Settings\Администратор\Рабочий стол\Презентации\фом\foto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786058"/>
            <a:ext cx="3413330" cy="4525963"/>
          </a:xfrm>
          <a:prstGeom prst="rect">
            <a:avLst/>
          </a:prstGeom>
          <a:noFill/>
        </p:spPr>
      </p:pic>
      <p:pic>
        <p:nvPicPr>
          <p:cNvPr id="7" name="Picture 5" descr="C:\Documents and Settings\Администратор\Рабочий стол\Презентации\фом\4748758623Untitled-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7288" y="3143248"/>
            <a:ext cx="4038600" cy="2188720"/>
          </a:xfrm>
          <a:prstGeom prst="rect">
            <a:avLst/>
          </a:prstGeom>
          <a:noFill/>
        </p:spPr>
      </p:pic>
      <p:pic>
        <p:nvPicPr>
          <p:cNvPr id="8" name="Picture 7" descr="C:\Documents and Settings\Администратор\Рабочий стол\Презентации\фом\маска с логотипом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5850" y="5679233"/>
            <a:ext cx="4038600" cy="2357533"/>
          </a:xfrm>
          <a:prstGeom prst="rect">
            <a:avLst/>
          </a:prstGeom>
          <a:noFill/>
        </p:spPr>
      </p:pic>
      <p:pic>
        <p:nvPicPr>
          <p:cNvPr id="9" name="Picture 8" descr="C:\Documents and Settings\Администратор\Рабочий стол\Презентации\фом\i (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88410" y="4283896"/>
            <a:ext cx="4038600" cy="2043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714412" y="-714405"/>
            <a:ext cx="107871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</a:rPr>
              <a:t>Если воспитанники еще не умеют работать ножницами, можно использовать фигурный дырокол, так получится красивая фигурка без лишних трудов! При работе с детьми, можно не только вырезать красивые формы, но и придумать различные поделки — рамки для рисунков, магниты на холодильник, игрушки для ванной, различную мозаику для развития мелкой моторики ребенка. К Новому году вместе с ребенком можно смастерить елку из </a:t>
            </a:r>
            <a:r>
              <a:rPr lang="ru-RU" sz="2400" b="1" i="1" dirty="0" err="1">
                <a:solidFill>
                  <a:srgbClr val="002060"/>
                </a:solidFill>
              </a:rPr>
              <a:t>фоама</a:t>
            </a:r>
            <a:r>
              <a:rPr lang="ru-RU" sz="2400" b="1" i="1" dirty="0">
                <a:solidFill>
                  <a:srgbClr val="002060"/>
                </a:solidFill>
              </a:rPr>
              <a:t>, гирлянды, игрушки, например, </a:t>
            </a:r>
            <a:r>
              <a:rPr lang="ru-RU" sz="2400" b="1" i="1" dirty="0">
                <a:solidFill>
                  <a:srgbClr val="002060"/>
                </a:solidFill>
                <a:hlinkClick r:id="rId3" tooltip="Шишка из фоамирана"/>
              </a:rPr>
              <a:t>шишки</a:t>
            </a:r>
            <a:r>
              <a:rPr lang="ru-RU" sz="2400" b="1" i="1" dirty="0">
                <a:solidFill>
                  <a:srgbClr val="002060"/>
                </a:solidFill>
              </a:rPr>
              <a:t>, а так же любую маску к праздничному костюму. </a:t>
            </a:r>
            <a:r>
              <a:rPr lang="ru-RU" sz="2400" b="1" i="1" dirty="0" err="1">
                <a:solidFill>
                  <a:srgbClr val="002060"/>
                </a:solidFill>
              </a:rPr>
              <a:t>Фоамирану</a:t>
            </a:r>
            <a:r>
              <a:rPr lang="ru-RU" sz="2400" b="1" i="1" dirty="0">
                <a:solidFill>
                  <a:srgbClr val="002060"/>
                </a:solidFill>
              </a:rPr>
              <a:t> не страшна вода, поэтому смело можно делать украшение на весну и лето, не боясь, что попадешь под дождь.</a:t>
            </a:r>
          </a:p>
        </p:txBody>
      </p:sp>
      <p:pic>
        <p:nvPicPr>
          <p:cNvPr id="7" name="Picture 10" descr="C:\Documents and Settings\Администратор\Рабочий стол\Презентации\фом\58fa491c770fcf63c57170b2187b1e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6" y="3429000"/>
            <a:ext cx="5562610" cy="4171958"/>
          </a:xfrm>
          <a:prstGeom prst="rect">
            <a:avLst/>
          </a:prstGeom>
          <a:noFill/>
        </p:spPr>
      </p:pic>
      <p:pic>
        <p:nvPicPr>
          <p:cNvPr id="8" name="Picture 11" descr="C:\Documents and Settings\Администратор\Рабочий стол\Презентации\фом\128881722_140609122657__3_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12" y="3429000"/>
            <a:ext cx="4430860" cy="4034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928726" y="-928718"/>
            <a:ext cx="110014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Фоам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становится пластичным и податливым при легком нагревании. Достаточно приложить вырезанную фигурку из фоамирана к утюгу, установленному на температурный режим «лен» на три-четыре секунды и можно придавать нужную форму: растягивать, сжимать, продавливать (теснить) и пр.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При этом он способен достаточно хорошо растягиваться (на 10%) или сжиматься. Для нагревания фоамирана удобно пользоваться феном для </a:t>
            </a:r>
            <a:r>
              <a:rPr kumimoji="0" lang="ru-RU" sz="2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эмбросинга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Некоторые  приспособили для этого щипцы для завивки волос. Кто-то пользуется строительным феном, а кто-то нагревает над свечкой.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Небольшие лепестки и листочки прикладывают для нагрева к дулу клеевого пистолета.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7" name="Picture 3" descr="C:\Documents and Settings\Администратор\Рабочий стол\Презентации\фом\i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84" y="4071918"/>
            <a:ext cx="3907740" cy="2786082"/>
          </a:xfrm>
          <a:prstGeom prst="rect">
            <a:avLst/>
          </a:prstGeom>
          <a:noFill/>
        </p:spPr>
      </p:pic>
      <p:pic>
        <p:nvPicPr>
          <p:cNvPr id="8" name="Picture 4" descr="C:\Documents and Settings\Администратор\Рабочий стол\Презентации\фом\141209125817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163829"/>
            <a:ext cx="4038600" cy="2694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571536" y="-1285908"/>
            <a:ext cx="110014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Для тиснения поверхности фоамирана после тепловой обработки используют как профессиональные инструменты: машинки для тиснения, молды с различной фактурой, кримперы, так и подручные средства, поверхность вспененной резины </a:t>
            </a:r>
            <a:r>
              <a:rPr lang="ru-RU" sz="2400" b="1" i="1" dirty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меняется </a:t>
            </a: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после нагревания если пройтись по ней рельефной пуговицей. Этот эффект можно использовать при изготовлении магнитов на холодильник, декоративных элементов для скрапбукинга, фото-рамочек. А для точечного нанесения рисунка подойдет обычный выжигатель для дерева.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Особенно хорошо этот материал формуется при воздействии на него тепла человеческих рук (при этом не пачкается и не липнет). Вы можете смело сжимать и скручивать пластичную замшу, слегка растягивая ее. Материал легко примет новую форму. Однако чрезмерное натяжение приведет к разрыву фоамирана. 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7" name="Picture 12" descr="C:\Documents and Settings\Администратор\Рабочий стол\Презентации\фом\i (5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4810125"/>
            <a:ext cx="3300410" cy="2047875"/>
          </a:xfrm>
          <a:prstGeom prst="rect">
            <a:avLst/>
          </a:prstGeom>
          <a:noFill/>
        </p:spPr>
      </p:pic>
      <p:pic>
        <p:nvPicPr>
          <p:cNvPr id="8" name="Picture 14" descr="C:\Documents and Settings\Администратор\Рабочий стол\Презентации\фом\i (1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7222" y="3643314"/>
            <a:ext cx="2771775" cy="2047875"/>
          </a:xfrm>
          <a:prstGeom prst="rect">
            <a:avLst/>
          </a:prstGeom>
          <a:noFill/>
        </p:spPr>
      </p:pic>
      <p:pic>
        <p:nvPicPr>
          <p:cNvPr id="9" name="Picture 15" descr="C:\Documents and Settings\Администратор\Рабочий стол\Презентации\фом\i (8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84" y="6143644"/>
            <a:ext cx="2733675" cy="2047875"/>
          </a:xfrm>
          <a:prstGeom prst="rect">
            <a:avLst/>
          </a:prstGeom>
          <a:noFill/>
        </p:spPr>
      </p:pic>
      <p:pic>
        <p:nvPicPr>
          <p:cNvPr id="10" name="Picture 16" descr="C:\Documents and Settings\Администратор\Рабочий стол\Презентации\фом\150803141003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3786190"/>
            <a:ext cx="4143404" cy="367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pic>
        <p:nvPicPr>
          <p:cNvPr id="7" name="Picture 19" descr="C:\Documents and Settings\Администратор\Рабочий стол\Презентации\фом\мкфом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95804"/>
            <a:ext cx="9144000" cy="573053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500098" y="-1071594"/>
            <a:ext cx="91770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Для изготовления бутона розы, нам понадобятся :фоамиран красный два квадрата 6*6,зеленый фоамиран кусочек7*8,ножницы,проволочка толщиной 02 шаблон подклейки для бутона, фольга для  формирования бутончика розы, зубочистка для нанесения рисунка и клей момент кристалл.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68" y="-1428784"/>
            <a:ext cx="12192000" cy="9753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1000164" y="-1071593"/>
            <a:ext cx="106442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Сворачиваем красный фом пополам и еще раз пополам.</a:t>
            </a:r>
          </a:p>
          <a:p>
            <a:r>
              <a:rPr lang="ru-RU" sz="3200" b="1" i="1" dirty="0">
                <a:solidFill>
                  <a:srgbClr val="002060"/>
                </a:solidFill>
              </a:rPr>
              <a:t>Зубочисткой намечаем овальный лист розы вырезаем его, обрезая лишние края. Проделываем эту манипуляцию с двумя красными квадратами</a:t>
            </a:r>
          </a:p>
        </p:txBody>
      </p:sp>
      <p:pic>
        <p:nvPicPr>
          <p:cNvPr id="6" name="Picture 2" descr="C:\Documents and Settings\Администратор\Рабочий стол\Презентации\фом\мкфом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7288" y="2428868"/>
            <a:ext cx="5144947" cy="4786346"/>
          </a:xfrm>
          <a:prstGeom prst="rect">
            <a:avLst/>
          </a:prstGeom>
          <a:noFill/>
        </p:spPr>
      </p:pic>
      <p:pic>
        <p:nvPicPr>
          <p:cNvPr id="7" name="Picture 3" descr="C:\Documents and Settings\Администратор\Рабочий стол\Презентации\фом\мкфом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438793"/>
            <a:ext cx="5547068" cy="4776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Администратор\Рабочий стол\Презентации\канзаши\сохранить картинку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</p:spPr>
      </p:pic>
      <p:pic>
        <p:nvPicPr>
          <p:cNvPr id="5" name="Picture 4" descr="C:\Documents and Settings\Администратор\Рабочий стол\Презентации\фом\мкфом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7288" y="-928718"/>
            <a:ext cx="2962242" cy="3951288"/>
          </a:xfrm>
          <a:prstGeom prst="rect">
            <a:avLst/>
          </a:prstGeom>
          <a:noFill/>
        </p:spPr>
      </p:pic>
      <p:pic>
        <p:nvPicPr>
          <p:cNvPr id="6" name="Picture 5" descr="C:\Documents and Settings\Администратор\Рабочий стол\Презентации\фом\мкфом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-857280"/>
            <a:ext cx="2962242" cy="3951288"/>
          </a:xfrm>
          <a:prstGeom prst="rect">
            <a:avLst/>
          </a:prstGeom>
          <a:noFill/>
        </p:spPr>
      </p:pic>
      <p:pic>
        <p:nvPicPr>
          <p:cNvPr id="7" name="Picture 6" descr="C:\Documents and Settings\Администратор\Рабочий стол\Презентации\фом\мкфом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-857280"/>
            <a:ext cx="3033680" cy="4046578"/>
          </a:xfrm>
          <a:prstGeom prst="rect">
            <a:avLst/>
          </a:prstGeom>
          <a:noFill/>
        </p:spPr>
      </p:pic>
      <p:pic>
        <p:nvPicPr>
          <p:cNvPr id="8" name="Picture 7" descr="C:\Documents and Settings\Администратор\Рабочий стол\Презентации\фом\мкфом3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3163" y="3857628"/>
            <a:ext cx="3016271" cy="4071965"/>
          </a:xfrm>
          <a:prstGeom prst="rect">
            <a:avLst/>
          </a:prstGeom>
          <a:noFill/>
        </p:spPr>
      </p:pic>
      <p:pic>
        <p:nvPicPr>
          <p:cNvPr id="9" name="Picture 8" descr="C:\Documents and Settings\Администратор\Рабочий стол\Презентации\фом\мкфом3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929066"/>
            <a:ext cx="2962242" cy="3951288"/>
          </a:xfrm>
          <a:prstGeom prst="rect">
            <a:avLst/>
          </a:prstGeom>
          <a:noFill/>
        </p:spPr>
      </p:pic>
      <p:pic>
        <p:nvPicPr>
          <p:cNvPr id="11" name="Picture 9" descr="C:\Documents and Settings\Администратор\Рабочий стол\Презентации\фом\мкфом3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3929066"/>
            <a:ext cx="2962242" cy="395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464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26</cp:revision>
  <dcterms:created xsi:type="dcterms:W3CDTF">2016-05-09T08:23:30Z</dcterms:created>
  <dcterms:modified xsi:type="dcterms:W3CDTF">2018-01-28T22:08:29Z</dcterms:modified>
</cp:coreProperties>
</file>