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59" r:id="rId9"/>
    <p:sldId id="266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CC66"/>
    <a:srgbClr val="E5F884"/>
    <a:srgbClr val="DBF375"/>
    <a:srgbClr val="D6EDBD"/>
    <a:srgbClr val="FFFF66"/>
    <a:srgbClr val="FFFF99"/>
    <a:srgbClr val="FFFF00"/>
    <a:srgbClr val="DDF0C8"/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38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8F7A0-D7AE-47DC-9E4B-C0D585A043F1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470D-65F3-4784-B535-15EB998BE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8F7A0-D7AE-47DC-9E4B-C0D585A043F1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470D-65F3-4784-B535-15EB998BE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8F7A0-D7AE-47DC-9E4B-C0D585A043F1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470D-65F3-4784-B535-15EB998BE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8F7A0-D7AE-47DC-9E4B-C0D585A043F1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470D-65F3-4784-B535-15EB998BE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8F7A0-D7AE-47DC-9E4B-C0D585A043F1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470D-65F3-4784-B535-15EB998BE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8F7A0-D7AE-47DC-9E4B-C0D585A043F1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470D-65F3-4784-B535-15EB998BE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8F7A0-D7AE-47DC-9E4B-C0D585A043F1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470D-65F3-4784-B535-15EB998BE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8F7A0-D7AE-47DC-9E4B-C0D585A043F1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470D-65F3-4784-B535-15EB998BE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8F7A0-D7AE-47DC-9E4B-C0D585A043F1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470D-65F3-4784-B535-15EB998BE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8F7A0-D7AE-47DC-9E4B-C0D585A043F1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470D-65F3-4784-B535-15EB998BE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8F7A0-D7AE-47DC-9E4B-C0D585A043F1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B470D-65F3-4784-B535-15EB998BE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8F7A0-D7AE-47DC-9E4B-C0D585A043F1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B470D-65F3-4784-B535-15EB998BEB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Sova\Pictures\Фон муз. викторин 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786050" y="1285860"/>
            <a:ext cx="40824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Музыкальная</a:t>
            </a:r>
            <a:endParaRPr lang="ru-RU" sz="54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14678" y="2571744"/>
            <a:ext cx="30218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48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86182" y="3714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286116" y="3929066"/>
            <a:ext cx="31097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(для 1-го класса)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ova\Pictures\фон мыльные пузыри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198" y="0"/>
            <a:ext cx="9123802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728" y="1071546"/>
            <a:ext cx="54494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Молодцы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Sova\Pictures\фон ноты5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9058" y="2571744"/>
            <a:ext cx="4643470" cy="38231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Sova\Pictures\фон муз. викторины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8288"/>
            <a:ext cx="9144000" cy="68762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2428868"/>
            <a:ext cx="37293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Кто такие  Музы ?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2500306"/>
            <a:ext cx="50006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CC66"/>
                </a:solidFill>
                <a:latin typeface="Times New Roman" pitchFamily="18" charset="0"/>
                <a:cs typeface="Times New Roman" pitchFamily="18" charset="0"/>
              </a:rPr>
              <a:t>   - </a:t>
            </a:r>
            <a:r>
              <a:rPr lang="ru-RU" sz="2800" dirty="0" smtClean="0">
                <a:solidFill>
                  <a:srgbClr val="FFCC66"/>
                </a:solidFill>
                <a:latin typeface="Times New Roman" pitchFamily="18" charset="0"/>
                <a:cs typeface="Times New Roman" pitchFamily="18" charset="0"/>
              </a:rPr>
              <a:t>Покровительницы</a:t>
            </a:r>
          </a:p>
          <a:p>
            <a:r>
              <a:rPr lang="ru-RU" sz="2800" dirty="0" smtClean="0">
                <a:solidFill>
                  <a:srgbClr val="FFCC66"/>
                </a:solidFill>
                <a:latin typeface="Times New Roman" pitchFamily="18" charset="0"/>
                <a:cs typeface="Times New Roman" pitchFamily="18" charset="0"/>
              </a:rPr>
              <a:t>      искусств</a:t>
            </a:r>
            <a:r>
              <a:rPr lang="ru-RU" sz="2800" dirty="0" smtClean="0">
                <a:solidFill>
                  <a:srgbClr val="FFCC66"/>
                </a:solidFill>
              </a:rPr>
              <a:t>. </a:t>
            </a:r>
            <a:endParaRPr lang="ru-RU" sz="2800" dirty="0">
              <a:solidFill>
                <a:srgbClr val="FFCC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3571876"/>
            <a:ext cx="39002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Что Музы делают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3571876"/>
            <a:ext cx="27622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FFCC66"/>
                </a:solidFill>
                <a:latin typeface="Times New Roman" pitchFamily="18" charset="0"/>
                <a:cs typeface="Times New Roman" pitchFamily="18" charset="0"/>
              </a:rPr>
              <a:t>   -</a:t>
            </a:r>
            <a:r>
              <a:rPr lang="ru-RU" sz="2800" dirty="0" smtClean="0">
                <a:solidFill>
                  <a:srgbClr val="FFCC66"/>
                </a:solidFill>
                <a:latin typeface="Times New Roman" pitchFamily="18" charset="0"/>
                <a:cs typeface="Times New Roman" pitchFamily="18" charset="0"/>
              </a:rPr>
              <a:t> вдохновляют</a:t>
            </a:r>
            <a:r>
              <a:rPr lang="ru-RU" sz="3200" dirty="0" smtClean="0">
                <a:solidFill>
                  <a:srgbClr val="FFCC6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solidFill>
                <a:srgbClr val="FFCC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597" y="4357694"/>
            <a:ext cx="45720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Откуда возникает музыка?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0" y="4429132"/>
            <a:ext cx="23038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FFCC66"/>
                </a:solidFill>
                <a:latin typeface="Times New Roman" pitchFamily="18" charset="0"/>
                <a:cs typeface="Times New Roman" pitchFamily="18" charset="0"/>
              </a:rPr>
              <a:t>  -</a:t>
            </a:r>
            <a:r>
              <a:rPr lang="ru-RU" sz="3200" dirty="0" smtClean="0">
                <a:solidFill>
                  <a:srgbClr val="FFCC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CC66"/>
                </a:solidFill>
                <a:latin typeface="Times New Roman" pitchFamily="18" charset="0"/>
                <a:cs typeface="Times New Roman" pitchFamily="18" charset="0"/>
              </a:rPr>
              <a:t>из тишины</a:t>
            </a:r>
            <a:endParaRPr lang="ru-RU" sz="2800" dirty="0">
              <a:solidFill>
                <a:srgbClr val="FFCC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00034" y="642918"/>
            <a:ext cx="39359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Что такое музыка? </a:t>
            </a:r>
            <a:endParaRPr lang="ru-RU" sz="3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857752" y="714356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sz="2800" dirty="0" smtClean="0">
                <a:solidFill>
                  <a:srgbClr val="FFCC66"/>
                </a:solidFill>
                <a:latin typeface="Times New Roman" pitchFamily="18" charset="0"/>
                <a:cs typeface="Times New Roman" pitchFamily="18" charset="0"/>
              </a:rPr>
              <a:t> язык звуков,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FFCC66"/>
                </a:solidFill>
                <a:latin typeface="Times New Roman" pitchFamily="18" charset="0"/>
                <a:cs typeface="Times New Roman" pitchFamily="18" charset="0"/>
              </a:rPr>
              <a:t> вид искусства.</a:t>
            </a:r>
            <a:endParaRPr lang="ru-RU" sz="2800" dirty="0">
              <a:solidFill>
                <a:srgbClr val="FFCC66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71472" y="1643050"/>
            <a:ext cx="44857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переводе  с греческого      </a:t>
            </a:r>
            <a:endParaRPr lang="ru-RU" sz="28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857752" y="1714488"/>
            <a:ext cx="26192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FFCC66"/>
                </a:solidFill>
                <a:latin typeface="Times New Roman" pitchFamily="18" charset="0"/>
                <a:cs typeface="Times New Roman" pitchFamily="18" charset="0"/>
              </a:rPr>
              <a:t>- искусство Муз</a:t>
            </a:r>
            <a:endParaRPr lang="ru-RU" sz="2800" dirty="0">
              <a:solidFill>
                <a:srgbClr val="FFCC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50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39" dur="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0" dur="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1" dur="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52" dur="500" autoRev="1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500" autoRev="1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autoRev="1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5" dur="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6" dur="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1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7" dur="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1" grpId="0"/>
      <p:bldP spid="12" grpId="0"/>
      <p:bldP spid="15" grpId="0"/>
      <p:bldP spid="16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Sova\Pictures\фон лета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85720" y="357166"/>
            <a:ext cx="50720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В какие произведениях рассказывается  о Музах ? 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29256" y="428604"/>
            <a:ext cx="37147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EEAB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solidFill>
                  <a:srgbClr val="CEEAB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D6EDBD"/>
                </a:solidFill>
                <a:latin typeface="Times New Roman" pitchFamily="18" charset="0"/>
                <a:cs typeface="Times New Roman" pitchFamily="18" charset="0"/>
              </a:rPr>
              <a:t>В мифах и легендах       Древней Греции</a:t>
            </a:r>
            <a:endParaRPr lang="ru-RU" sz="2800" dirty="0">
              <a:solidFill>
                <a:srgbClr val="D6EDB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Sova\Pictures\Музы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928802"/>
            <a:ext cx="9144000" cy="35572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A90F58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A90F58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Sova\Pictures\фон лета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500042"/>
            <a:ext cx="33856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 такое Мифы 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4714884"/>
            <a:ext cx="78581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DDF0C8"/>
                </a:solidFill>
                <a:latin typeface="Times New Roman" pitchFamily="18" charset="0"/>
                <a:cs typeface="Times New Roman" pitchFamily="18" charset="0"/>
              </a:rPr>
              <a:t>Это  фантазии народа, сказания о явлениях природы, богах и легендарных героях. Увлекательные истории о возникновении мира.</a:t>
            </a:r>
            <a:endParaRPr lang="ru-RU" sz="2800" dirty="0">
              <a:solidFill>
                <a:srgbClr val="DDF0C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ped-kopilka.ru/upload/blogs/16701_eda1a37653c8a2ea8a0049692383e53e.jpg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28992" y="0"/>
            <a:ext cx="5715008" cy="45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8D0D4A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8D0D4A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Sova\Pictures\фон лета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357166"/>
            <a:ext cx="83445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Назовите три  направления или жанра в музыке?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Sova\Pictures\песн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1232281"/>
            <a:ext cx="7500958" cy="562571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28662" y="1214422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Песня</a:t>
            </a:r>
            <a:endParaRPr lang="ru-RU" sz="32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8D0D4A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8D0D4A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ova\Pictures\танец 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1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14282" y="214290"/>
            <a:ext cx="1311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FFFF66"/>
                </a:solidFill>
                <a:latin typeface="Times New Roman" pitchFamily="18" charset="0"/>
                <a:cs typeface="Times New Roman" pitchFamily="18" charset="0"/>
              </a:rPr>
              <a:t>Танец</a:t>
            </a:r>
            <a:endParaRPr lang="ru-RU" sz="3200" b="1" i="1" dirty="0">
              <a:solidFill>
                <a:srgbClr val="FFFF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A90F58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A90F58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571480"/>
            <a:ext cx="12961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Марш</a:t>
            </a:r>
            <a:endParaRPr lang="ru-RU" sz="32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Sova\Pictures\марш 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571588"/>
            <a:ext cx="9144000" cy="52864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A90F58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A90F58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Sova\Pictures\фон для муз. викторины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04422"/>
          </a:xfrm>
          <a:prstGeom prst="rect">
            <a:avLst/>
          </a:prstGeom>
          <a:noFill/>
        </p:spPr>
      </p:pic>
      <p:pic>
        <p:nvPicPr>
          <p:cNvPr id="5" name="Picture 2" descr="C:\Users\Sova\Pictures\Чайковский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00496" y="0"/>
            <a:ext cx="5143504" cy="685800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00166" y="0"/>
            <a:ext cx="27146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зовут этого композитора 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538" y="6396335"/>
            <a:ext cx="35821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E5F884"/>
                </a:solidFill>
                <a:latin typeface="Times New Roman" pitchFamily="18" charset="0"/>
                <a:cs typeface="Times New Roman" pitchFamily="18" charset="0"/>
              </a:rPr>
              <a:t>(Петр Ильич Чайковский)</a:t>
            </a:r>
            <a:endParaRPr lang="ru-RU" sz="2400" dirty="0">
              <a:solidFill>
                <a:srgbClr val="E5F88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A90F58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A90F58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ova\Pictures\фон муз. викторины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60" y="0"/>
            <a:ext cx="9131840" cy="6867144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14282" y="571480"/>
            <a:ext cx="7733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Какие сборники создал П.И. Чайковский?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428736"/>
            <a:ext cx="59733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CC66"/>
                </a:solidFill>
                <a:latin typeface="Times New Roman" pitchFamily="18" charset="0"/>
                <a:cs typeface="Times New Roman" pitchFamily="18" charset="0"/>
              </a:rPr>
              <a:t>«Детский альбом» и  «Времена года» </a:t>
            </a:r>
            <a:endParaRPr lang="ru-RU" sz="2800" dirty="0">
              <a:solidFill>
                <a:srgbClr val="FFCC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2643182"/>
            <a:ext cx="8286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Какие произведения из «Детского альбома» вы помните?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86116" y="3714752"/>
            <a:ext cx="538788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FFCC99"/>
                </a:solidFill>
                <a:latin typeface="Times New Roman" pitchFamily="18" charset="0"/>
                <a:cs typeface="Times New Roman" pitchFamily="18" charset="0"/>
              </a:rPr>
              <a:t>«Сладкая грёза»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FFCC99"/>
                </a:solidFill>
                <a:latin typeface="Times New Roman" pitchFamily="18" charset="0"/>
                <a:cs typeface="Times New Roman" pitchFamily="18" charset="0"/>
              </a:rPr>
              <a:t> «Марш деревянных солдатиков»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FFCC99"/>
                </a:solidFill>
                <a:latin typeface="Times New Roman" pitchFamily="18" charset="0"/>
                <a:cs typeface="Times New Roman" pitchFamily="18" charset="0"/>
              </a:rPr>
              <a:t> «Вальс»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FFCC99"/>
                </a:solidFill>
                <a:latin typeface="Times New Roman" pitchFamily="18" charset="0"/>
                <a:cs typeface="Times New Roman" pitchFamily="18" charset="0"/>
              </a:rPr>
              <a:t>  «Песня жаворонка»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FFCC99"/>
                </a:solidFill>
                <a:latin typeface="Times New Roman" pitchFamily="18" charset="0"/>
                <a:cs typeface="Times New Roman" pitchFamily="18" charset="0"/>
              </a:rPr>
              <a:t>  «Полька»</a:t>
            </a:r>
            <a:endParaRPr lang="ru-RU" sz="2800" dirty="0">
              <a:solidFill>
                <a:srgbClr val="FFCC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A90F58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A90F58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autoRev="1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A90F58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A90F58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496</TotalTime>
  <Words>164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Музыкальная викторина (Обобщение знаний по темам 1-ой четверти)</dc:title>
  <dc:creator>Sova</dc:creator>
  <cp:lastModifiedBy>Светлана Лебедева</cp:lastModifiedBy>
  <cp:revision>54</cp:revision>
  <dcterms:created xsi:type="dcterms:W3CDTF">2017-11-10T19:51:59Z</dcterms:created>
  <dcterms:modified xsi:type="dcterms:W3CDTF">2018-01-29T19:10:16Z</dcterms:modified>
</cp:coreProperties>
</file>