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7A155-D76F-4D63-8424-F0D6057FEF05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7B57E-A8E3-46D4-9C6C-9B8BB7C6E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04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7B57E-A8E3-46D4-9C6C-9B8BB7C6EF5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96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0E586F-C36F-41B4-8C14-2BE57F9C38EF}" type="datetimeFigureOut">
              <a:rPr lang="ru-RU" smtClean="0"/>
              <a:t>18.06.2016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9A1825A-226B-4819-BA9C-1D31CC9893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5470376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«Портфолио дошкольника».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260648"/>
            <a:ext cx="2520280" cy="619268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solidFill>
                  <a:srgbClr val="FF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Портфолио дошкольника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– это, прежде всего, первый шаг в открытии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ребёнком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своего Я: собственных чувств, переживаний, побед, разочарований, открытий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.    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Это «копилка»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 его личных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достижений </a:t>
            </a:r>
            <a:r>
              <a:rPr lang="ru-RU" sz="21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в 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разнообразных видах </a:t>
            </a:r>
            <a:r>
              <a:rPr lang="ru-RU" sz="2100" dirty="0" err="1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деятельности,успе-хов</a:t>
            </a:r>
            <a:r>
              <a:rPr lang="ru-RU" sz="21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, положительных эмоций, возможность еще раз пережить приятные моменты своей жизни.</a:t>
            </a:r>
          </a:p>
          <a:p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561662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958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«Мир вокруг нас». </a:t>
            </a:r>
            <a:r>
              <a:rPr lang="ru-RU" sz="2000" dirty="0" smtClean="0">
                <a:solidFill>
                  <a:srgbClr val="C00000"/>
                </a:solidFill>
              </a:rPr>
              <a:t>(Мои путешествия, мои приключения).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692696"/>
            <a:ext cx="7467600" cy="4873752"/>
          </a:xfrm>
        </p:spPr>
        <p:txBody>
          <a:bodyPr/>
          <a:lstStyle/>
          <a:p>
            <a:pPr lvl="0"/>
            <a:r>
              <a:rPr lang="ru-RU" dirty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этой рубрике размещаются фото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или детские рисунки путешествий, семейного отдыха, прогулок, походов.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503365"/>
            <a:ext cx="1368152" cy="12146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88840"/>
            <a:ext cx="3456384" cy="45054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3988" y="2699439"/>
            <a:ext cx="2952328" cy="379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738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7467600" cy="487375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«Мои увлечения! » 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продолжает рубрику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«Мир, вокруг нас!»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1368152" cy="11837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924757"/>
            <a:ext cx="1611663" cy="11837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976596"/>
            <a:ext cx="1124641" cy="1080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024670"/>
            <a:ext cx="958993" cy="9540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580" y="2996952"/>
            <a:ext cx="2894064" cy="28429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71" y="3068960"/>
            <a:ext cx="2651048" cy="28456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219" y="2308542"/>
            <a:ext cx="3074108" cy="320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025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35527"/>
            <a:ext cx="7632848" cy="4873752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</a:rPr>
              <a:t>Моё </a:t>
            </a:r>
            <a:r>
              <a:rPr lang="ru-RU" b="1" dirty="0">
                <a:solidFill>
                  <a:srgbClr val="C00000"/>
                </a:solidFill>
              </a:rPr>
              <a:t>творчество».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Этот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раздел,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может содержать работы детей, сделанные своими руками или фотографии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0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900223"/>
            <a:ext cx="1584176" cy="1080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19"/>
            <a:ext cx="2880320" cy="3663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50" y="930807"/>
            <a:ext cx="3672408" cy="29040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005064"/>
            <a:ext cx="3308841" cy="26756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71995"/>
            <a:ext cx="3048006" cy="228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3745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116632"/>
            <a:ext cx="7416824" cy="511256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</a:rPr>
              <a:t>«Мои достижения»: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грамоты</a:t>
            </a:r>
            <a:r>
              <a:rPr lang="ru-RU" dirty="0"/>
              <a:t>, благодарственные письма и т. д.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80727"/>
            <a:ext cx="2124465" cy="12241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980727"/>
            <a:ext cx="4067944" cy="13435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420888"/>
            <a:ext cx="3160223" cy="4282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791" y="2444227"/>
            <a:ext cx="3183111" cy="428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56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b="1" u="sng" dirty="0">
                <a:solidFill>
                  <a:srgbClr val="FF0000"/>
                </a:solidFill>
              </a:rPr>
              <a:t>Памятка для педагогов ДОУ</a:t>
            </a:r>
            <a:r>
              <a:rPr lang="ru-RU" b="1" u="sng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60608"/>
            <a:ext cx="7920880" cy="608481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sz="2600" b="1" i="1" dirty="0" smtClean="0">
                <a:solidFill>
                  <a:srgbClr val="C00000"/>
                </a:solidFill>
              </a:rPr>
              <a:t>1.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Работа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с детьми над портфолио должна проводится с каждым ребенком отдельно в любое удобное время в течении дня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0"/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2</a:t>
            </a:r>
            <a:r>
              <a:rPr lang="ru-RU" sz="2600" b="1" i="1" dirty="0" smtClean="0">
                <a:solidFill>
                  <a:srgbClr val="C00000"/>
                </a:solidFill>
              </a:rPr>
              <a:t>.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Дети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самостоятельно отбирают и приклеивают материал (фотографии, модели, схемы). Взрослый лишь помогает ребенку, а не делает работу за него.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3</a:t>
            </a:r>
            <a:r>
              <a:rPr lang="ru-RU" sz="2600" b="1" i="1" dirty="0" smtClean="0">
                <a:solidFill>
                  <a:srgbClr val="C00000"/>
                </a:solidFill>
              </a:rPr>
              <a:t>. 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При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работе с каждой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страницей, ребенку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задают вопрос: «Что ты хочешь рассказать о себе, своей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семье или интересном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событии?»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4</a:t>
            </a:r>
            <a:r>
              <a:rPr lang="ru-RU" sz="2600" b="1" i="1" dirty="0" smtClean="0">
                <a:solidFill>
                  <a:srgbClr val="C00000"/>
                </a:solidFill>
              </a:rPr>
              <a:t>. 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Рассказ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, сказку, стихотворение ребенка записывать дословно, печатными буквами, так, чтобы по мере овладения грамотой ребенок смог сам прочитать свой рассказ.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5</a:t>
            </a:r>
            <a:r>
              <a:rPr lang="ru-RU" sz="2600" b="1" i="1" dirty="0" smtClean="0">
                <a:solidFill>
                  <a:srgbClr val="C00000"/>
                </a:solidFill>
              </a:rPr>
              <a:t>.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возможности каждый материал или группа материалов должны сопровождаться кратким рефлексивным комментарием ребенка.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6</a:t>
            </a:r>
            <a:r>
              <a:rPr lang="ru-RU" sz="2600" b="1" i="1" dirty="0" smtClean="0">
                <a:solidFill>
                  <a:srgbClr val="C00000"/>
                </a:solidFill>
              </a:rPr>
              <a:t>.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желанию самого ребенка можно проводить беседы, в которых он рассказывает другим детям о себе, своей семье, друзьях, достижениях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600" b="1" i="1" dirty="0">
                <a:solidFill>
                  <a:srgbClr val="C00000"/>
                </a:solidFill>
              </a:rPr>
              <a:t>7</a:t>
            </a:r>
            <a:r>
              <a:rPr lang="ru-RU" sz="2600" b="1" i="1" dirty="0" smtClean="0">
                <a:solidFill>
                  <a:srgbClr val="C00000"/>
                </a:solidFill>
              </a:rPr>
              <a:t>.  </a:t>
            </a:r>
            <a:r>
              <a:rPr lang="ru-RU" sz="2600" b="1" i="1" dirty="0" smtClean="0">
                <a:solidFill>
                  <a:schemeClr val="accent2">
                    <a:lumMod val="50000"/>
                  </a:schemeClr>
                </a:solidFill>
              </a:rPr>
              <a:t>При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заполнении страничек создавать необходимую атмосферу для того, чтобы ребенок смог вам раскрыться. Детям бывает сложно рассказать о себе другим. Особенно если они испытывают трудности в общении или в речи – в этом прекрасным помощником оказывается портфолио. Он помогает ребенку набраться смелости и раскрыть свой внутренний мир перед другими, что очень эффективно в плане адаптации детей. </a:t>
            </a:r>
            <a:endParaRPr lang="ru-RU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0"/>
            <a:ext cx="1867954" cy="116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8826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886" y="1600200"/>
            <a:ext cx="3894227" cy="4873625"/>
          </a:xfrm>
        </p:spPr>
      </p:pic>
    </p:spTree>
    <p:extLst>
      <p:ext uri="{BB962C8B-B14F-4D97-AF65-F5344CB8AC3E}">
        <p14:creationId xmlns:p14="http://schemas.microsoft.com/office/powerpoint/2010/main" val="256942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116632"/>
            <a:ext cx="6480720" cy="9361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Особенности портфолио           дошкольника.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7704857" cy="460851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1.1.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Портфолио – это способ фиксирования, накопления и оценки индивидуальных достижений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ребенка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 в определенный период его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ea typeface="Calibri"/>
                <a:cs typeface="Times New Roman"/>
              </a:rPr>
              <a:t>развития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1.2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. Портфолио дополняет традиционные контрольно-оценочные средства, направленные, как правило, на проверку уровня усвоения информации, знаний и умений.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1.3.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Портфолио позволяет учитывать результаты, достигнутые воспитанником в разнообразных видах деятельности – учебной, творческой, социальной, коммуникативной и других, и является важным элементом практико-ориентированного, деятельного подхода к образованию. В зарубежной традиции портфолио определяется как «коллекция работ и результатов учащегося, которая демонстрирует его усилия, прогресс и достижения в различных областях».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1.4.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Портфолио дошкольника – перспективная форма представления индивидуальной направленности учебных достижений конкретного воспитанника, отвечающей задачам подготовки и, в дальнейшем обучения.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1.5.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effectLst/>
                <a:latin typeface="Arial Black" panose="020B0A04020102020204" pitchFamily="34" charset="0"/>
                <a:ea typeface="Calibri"/>
                <a:cs typeface="Times New Roman"/>
              </a:rPr>
              <a:t>Использование такой формы оценки учебных достижений, как портфолио дошкольника, позволяет воспитателю создать для каждого воспитанника ситуацию переживания успеха.</a:t>
            </a:r>
          </a:p>
          <a:p>
            <a:endParaRPr lang="ru-RU" sz="1400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16632"/>
            <a:ext cx="1567331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3894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C00000"/>
                </a:solidFill>
              </a:rPr>
              <a:t>Задачи портфолио: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548680"/>
            <a:ext cx="7467600" cy="2016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•Создать </a:t>
            </a:r>
            <a:r>
              <a:rPr lang="ru-RU" dirty="0">
                <a:solidFill>
                  <a:srgbClr val="002060"/>
                </a:solidFill>
              </a:rPr>
              <a:t>для ребенка ситуацию переживания </a:t>
            </a:r>
            <a:r>
              <a:rPr lang="ru-RU" dirty="0" smtClean="0">
                <a:solidFill>
                  <a:srgbClr val="002060"/>
                </a:solidFill>
              </a:rPr>
              <a:t>     успеха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•Поддерживать </a:t>
            </a:r>
            <a:r>
              <a:rPr lang="ru-RU" dirty="0">
                <a:solidFill>
                  <a:srgbClr val="002060"/>
                </a:solidFill>
              </a:rPr>
              <a:t>интерес ребенка к определенному виду деятельности;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•Поощрять </a:t>
            </a:r>
            <a:r>
              <a:rPr lang="ru-RU" dirty="0">
                <a:solidFill>
                  <a:srgbClr val="002060"/>
                </a:solidFill>
              </a:rPr>
              <a:t>его активность и самостоятельность;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•Формировать </a:t>
            </a:r>
            <a:r>
              <a:rPr lang="ru-RU" dirty="0">
                <a:solidFill>
                  <a:srgbClr val="002060"/>
                </a:solidFill>
              </a:rPr>
              <a:t>навыки учебной деятельности;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•Содействовать </a:t>
            </a:r>
            <a:r>
              <a:rPr lang="ru-RU" dirty="0">
                <a:solidFill>
                  <a:srgbClr val="002060"/>
                </a:solidFill>
              </a:rPr>
              <a:t>индивидуализации образования дошкольника;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•Закладывать </a:t>
            </a:r>
            <a:r>
              <a:rPr lang="ru-RU" dirty="0">
                <a:solidFill>
                  <a:srgbClr val="002060"/>
                </a:solidFill>
              </a:rPr>
              <a:t>дополнительные предпосылки и возможности для его успешной социализации;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•Укреплять </a:t>
            </a:r>
            <a:r>
              <a:rPr lang="ru-RU" dirty="0">
                <a:solidFill>
                  <a:srgbClr val="002060"/>
                </a:solidFill>
              </a:rPr>
              <a:t>взаимодействие с семьей воспитанника, повышать заинтересованность родителей (законных представителей) в результатах развития ребенка.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4690295"/>
            <a:ext cx="1250826" cy="18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82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2656"/>
            <a:ext cx="7272808" cy="43204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892" y="4653136"/>
            <a:ext cx="279118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05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04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Предполагаемые результаты: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0"/>
            <a:ext cx="3236106" cy="223224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19256" cy="563724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Для ребенка: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-Развитие познавательной активности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и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творческих 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способностей.  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Расширение кругозора.  Формирование    самооценки.     Развитие связной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речи, умение составлять связный рассказ.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Для </a:t>
            </a:r>
            <a:r>
              <a:rPr lang="ru-RU" sz="80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родителей: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Участие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родителей в жизни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ДОУ.     Установление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положительного взаимодействия с детьми и педагогами группы на основе совместной деятельности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80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Специалисты </a:t>
            </a:r>
            <a:r>
              <a:rPr lang="ru-RU" sz="80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группы:</a:t>
            </a:r>
            <a:endParaRPr lang="ru-RU" sz="80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Создание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продукта инновационной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деятельности.   Развитие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у воспитанника связной речи, умения составлять связный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рассказ.      Развитие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познавательного интереса, расширение кругозора и творческих </a:t>
            </a:r>
            <a:r>
              <a:rPr lang="ru-RU" sz="8000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способностей.    Формирование 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у воспитанника информационной, учебно-познавательной и </a:t>
            </a:r>
            <a:r>
              <a:rPr lang="ru-RU" sz="8000" dirty="0" err="1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социо</a:t>
            </a:r>
            <a:r>
              <a:rPr lang="ru-RU" sz="8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 - культурной компетенции.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7383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58092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Каким, </a:t>
            </a:r>
            <a:r>
              <a:rPr lang="ru-RU" b="1" dirty="0">
                <a:solidFill>
                  <a:srgbClr val="C00000"/>
                </a:solidFill>
              </a:rPr>
              <a:t>может быть портфолио?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767230"/>
            <a:ext cx="7416824" cy="36724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Портфолио </a:t>
            </a:r>
            <a:r>
              <a:rPr lang="ru-RU" dirty="0">
                <a:solidFill>
                  <a:srgbClr val="002060"/>
                </a:solidFill>
              </a:rPr>
              <a:t>дошкольника </a:t>
            </a:r>
            <a:r>
              <a:rPr lang="ru-RU" dirty="0" smtClean="0">
                <a:solidFill>
                  <a:srgbClr val="002060"/>
                </a:solidFill>
              </a:rPr>
              <a:t>, непременно </a:t>
            </a:r>
            <a:r>
              <a:rPr lang="ru-RU" dirty="0">
                <a:solidFill>
                  <a:srgbClr val="002060"/>
                </a:solidFill>
              </a:rPr>
              <a:t>должен быть красочным и ярким.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В </a:t>
            </a:r>
            <a:r>
              <a:rPr lang="ru-RU" dirty="0">
                <a:solidFill>
                  <a:srgbClr val="002060"/>
                </a:solidFill>
              </a:rPr>
              <a:t>идеальном случае он станет и любимой «книжкой с картинками» для ребенка, и предметом его гордости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Портфолио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может иметь несколько видов, на выбор родителей: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dirty="0">
                <a:solidFill>
                  <a:srgbClr val="002060"/>
                </a:solidFill>
              </a:rPr>
              <a:t>Электронное портфолио. </a:t>
            </a:r>
          </a:p>
          <a:p>
            <a:r>
              <a:rPr lang="ru-RU" dirty="0">
                <a:solidFill>
                  <a:srgbClr val="002060"/>
                </a:solidFill>
              </a:rPr>
              <a:t>- Портфолио-раскраска.</a:t>
            </a:r>
          </a:p>
          <a:p>
            <a:r>
              <a:rPr lang="ru-RU" dirty="0">
                <a:solidFill>
                  <a:srgbClr val="002060"/>
                </a:solidFill>
              </a:rPr>
              <a:t>- Портфолио </a:t>
            </a:r>
            <a:r>
              <a:rPr lang="ru-RU" dirty="0" err="1" smtClean="0">
                <a:solidFill>
                  <a:srgbClr val="002060"/>
                </a:solidFill>
              </a:rPr>
              <a:t>традиционное,в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виде папки.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149080"/>
            <a:ext cx="3240360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757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Условия достижения </a:t>
            </a:r>
            <a:r>
              <a:rPr lang="ru-RU" sz="2400" b="1" dirty="0" smtClean="0">
                <a:solidFill>
                  <a:srgbClr val="C00000"/>
                </a:solidFill>
              </a:rPr>
              <a:t>цели, </a:t>
            </a:r>
            <a:r>
              <a:rPr lang="ru-RU" sz="2400" b="1" dirty="0">
                <a:solidFill>
                  <a:srgbClr val="C00000"/>
                </a:solidFill>
              </a:rPr>
              <a:t>при создании </a:t>
            </a:r>
            <a:r>
              <a:rPr lang="ru-RU" sz="2400" b="1" dirty="0" smtClean="0">
                <a:solidFill>
                  <a:srgbClr val="C00000"/>
                </a:solidFill>
              </a:rPr>
              <a:t>портфолио</a:t>
            </a:r>
            <a:r>
              <a:rPr lang="ru-RU" sz="2400" b="1" dirty="0">
                <a:solidFill>
                  <a:srgbClr val="C00000"/>
                </a:solidFill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7467600" cy="5184576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1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.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Одно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из главных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условий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– это 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добровольность.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Если ведение портфолио сделать обязательным, то оно будет зачастую носить формальный характер. Это будет лишь лишняя нагрузка и для педагога и для детей. Создатель портфолио должен быть заинтересован в его создании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..</a:t>
            </a:r>
          </a:p>
          <a:p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2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.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Необходимо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чётко понимать 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цель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сбора информации, цель создания самого портфолио. Она может быть различной:</a:t>
            </a:r>
          </a:p>
          <a:p>
            <a:pPr marL="0" lvl="0" indent="0">
              <a:buNone/>
            </a:pPr>
            <a:r>
              <a:rPr lang="ru-RU" sz="6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    </a:t>
            </a:r>
            <a:r>
              <a:rPr lang="ru-RU" sz="6400" b="1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ru-RU" sz="6400" b="1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lang="ru-RU" sz="64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Для </a:t>
            </a:r>
            <a:r>
              <a:rPr lang="ru-RU" sz="64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сбора достижений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которые отражают результаты работы по какому-то направлению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       (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например, достижения в изобразительном искусстве, спортивные достижения и т. д.);</a:t>
            </a:r>
          </a:p>
          <a:p>
            <a:pPr marL="0" lvl="0" indent="0">
              <a:buNone/>
            </a:pP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    </a:t>
            </a:r>
            <a:r>
              <a:rPr lang="ru-RU" sz="64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накопительной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когда информация собирается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за определённый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период. Таким образом, можно увидеть путь развития ребёнка за определенный отрезок времени;</a:t>
            </a:r>
          </a:p>
          <a:p>
            <a:pPr marL="0" lvl="0" indent="0">
              <a:buNone/>
            </a:pP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   </a:t>
            </a:r>
            <a:r>
              <a:rPr lang="ru-RU" sz="6400" b="1" dirty="0" smtClean="0">
                <a:solidFill>
                  <a:srgbClr val="00B050"/>
                </a:solidFill>
                <a:latin typeface="Century Gothic" panose="020B0502020202020204" pitchFamily="34" charset="0"/>
              </a:rPr>
              <a:t>тематическое </a:t>
            </a:r>
            <a:r>
              <a:rPr lang="ru-RU" sz="6400" b="1" dirty="0">
                <a:solidFill>
                  <a:srgbClr val="00B050"/>
                </a:solidFill>
                <a:latin typeface="Century Gothic" panose="020B0502020202020204" pitchFamily="34" charset="0"/>
              </a:rPr>
              <a:t>портфолио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; составляется исходя из темы. Например, «Моё домашнее животное», «Лето-весёлая пора» и т. д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ru-RU" sz="64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3.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Количество 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разделов и рубрик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их тематика определяется индивидуально для каждого случая.</a:t>
            </a:r>
          </a:p>
          <a:p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4.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 Удобство </a:t>
            </a:r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хранения.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Весь собранный материал необходимо систематизировать и хранить так, чтобы было удобно его использовать.</a:t>
            </a:r>
          </a:p>
          <a:p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5</a:t>
            </a:r>
            <a:r>
              <a:rPr lang="ru-RU" sz="6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. </a:t>
            </a:r>
            <a:r>
              <a:rPr lang="ru-RU" sz="64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      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Вид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структуру и содержание определяет, либо педагог, либо члены семьи. 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Но, считаться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с мнением ребёнка обязательно.</a:t>
            </a:r>
          </a:p>
          <a:p>
            <a:r>
              <a:rPr lang="ru-RU" sz="6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6. </a:t>
            </a:r>
            <a:r>
              <a:rPr lang="ru-RU" sz="6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     Систематичность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в сборе информации.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 Портфолио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подразумевает постоянное пополнение и анализ имеющихся материалов.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    Можно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заранее определить периодичность работы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.Например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, не реже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64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1 раза в </a:t>
            </a:r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месяц, квартал и т.д.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0"/>
            <a:ext cx="1656184" cy="1080120"/>
          </a:xfrm>
          <a:prstGeom prst="rect">
            <a:avLst/>
          </a:prstGeom>
        </p:spPr>
      </p:pic>
      <p:sp>
        <p:nvSpPr>
          <p:cNvPr id="10" name="5-конечная звезда 9"/>
          <p:cNvSpPr/>
          <p:nvPr/>
        </p:nvSpPr>
        <p:spPr>
          <a:xfrm>
            <a:off x="755576" y="3068960"/>
            <a:ext cx="108012" cy="10801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83568" y="2420888"/>
            <a:ext cx="108012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 flipH="1">
            <a:off x="683568" y="3789040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5667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296144"/>
          </a:xfrm>
        </p:spPr>
        <p:txBody>
          <a:bodyPr>
            <a:noAutofit/>
          </a:bodyPr>
          <a:lstStyle/>
          <a:p>
            <a:pPr marL="274320" lvl="0" indent="-274320">
              <a:spcBef>
                <a:spcPts val="600"/>
              </a:spcBef>
            </a:pPr>
            <a:r>
              <a:rPr lang="ru-RU" sz="2000" cap="none" dirty="0" smtClean="0">
                <a:solidFill>
                  <a:srgbClr val="002060"/>
                </a:solidFill>
                <a:ea typeface="+mn-ea"/>
                <a:cs typeface="+mn-cs"/>
              </a:rPr>
              <a:t>Так, </a:t>
            </a:r>
            <a:r>
              <a:rPr lang="ru-RU" sz="2000" cap="none" dirty="0">
                <a:solidFill>
                  <a:srgbClr val="002060"/>
                </a:solidFill>
                <a:ea typeface="+mn-ea"/>
                <a:cs typeface="+mn-cs"/>
              </a:rPr>
              <a:t>как строгих ГОСТов к портфолио пока не существует, в нем можно использовать следующие рубрики:</a:t>
            </a:r>
            <a:r>
              <a:rPr lang="ru-RU" sz="2800" cap="none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cap="none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50168" y="1196752"/>
            <a:ext cx="7467600" cy="487375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Познакомьтесь со мной». </a:t>
            </a:r>
            <a:r>
              <a:rPr lang="ru-RU" sz="1600" b="1" dirty="0">
                <a:solidFill>
                  <a:srgbClr val="7030A0"/>
                </a:solidFill>
              </a:rPr>
              <a:t>На титульный лист помещается фотография ребенка. Раздел пополняется данными о </a:t>
            </a:r>
            <a:r>
              <a:rPr lang="ru-RU" sz="1600" b="1" dirty="0" smtClean="0">
                <a:solidFill>
                  <a:srgbClr val="7030A0"/>
                </a:solidFill>
              </a:rPr>
              <a:t>дате и месте рождении</a:t>
            </a:r>
            <a:r>
              <a:rPr lang="ru-RU" sz="1600" b="1" dirty="0">
                <a:solidFill>
                  <a:srgbClr val="7030A0"/>
                </a:solidFill>
              </a:rPr>
              <a:t>, </a:t>
            </a:r>
            <a:r>
              <a:rPr lang="ru-RU" sz="1600" b="1" dirty="0" smtClean="0">
                <a:solidFill>
                  <a:srgbClr val="7030A0"/>
                </a:solidFill>
              </a:rPr>
              <a:t>именинах, знаке зодиака и т.д.  </a:t>
            </a:r>
            <a:r>
              <a:rPr lang="ru-RU" sz="1600" b="1" dirty="0">
                <a:solidFill>
                  <a:srgbClr val="7030A0"/>
                </a:solidFill>
              </a:rPr>
              <a:t>Можно разместить информацию о том, что означает имя ребёнка и т.п.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92896"/>
            <a:ext cx="2023200" cy="2023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679891"/>
            <a:ext cx="2880320" cy="3672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2679891"/>
            <a:ext cx="3024336" cy="365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922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16632"/>
            <a:ext cx="7467600" cy="4873752"/>
          </a:xfrm>
        </p:spPr>
        <p:txBody>
          <a:bodyPr/>
          <a:lstStyle/>
          <a:p>
            <a:pPr lvl="0"/>
            <a:r>
              <a:rPr lang="ru-RU" dirty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«Моя </a:t>
            </a:r>
            <a:r>
              <a:rPr lang="ru-RU" b="1" dirty="0">
                <a:solidFill>
                  <a:srgbClr val="FF0000"/>
                </a:solidFill>
              </a:rPr>
              <a:t>семья»: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здесь,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помещаются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фотографии членов семьи или рисунки ребёнка. Каждое изображение дополняется рассказом.</a:t>
            </a:r>
          </a:p>
          <a:p>
            <a:pPr lvl="0"/>
            <a:r>
              <a:rPr lang="ru-RU" b="1" dirty="0">
                <a:solidFill>
                  <a:srgbClr val="FF0000"/>
                </a:solidFill>
              </a:rPr>
              <a:t>«Мои друзья»: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аналогично рубрике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Моя семья».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705664"/>
            <a:ext cx="1368152" cy="1219280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3491880" y="2286584"/>
            <a:ext cx="576064" cy="350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1844824"/>
            <a:ext cx="1944216" cy="1152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42" y="2996952"/>
            <a:ext cx="2838698" cy="36724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895" y="2996952"/>
            <a:ext cx="2592289" cy="36724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501008"/>
            <a:ext cx="2520279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672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391</TotalTime>
  <Words>1067</Words>
  <Application>Microsoft Office PowerPoint</Application>
  <PresentationFormat>Экран (4:3)</PresentationFormat>
  <Paragraphs>63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 Black</vt:lpstr>
      <vt:lpstr>Calibri</vt:lpstr>
      <vt:lpstr>Century Gothic</vt:lpstr>
      <vt:lpstr>Century Schoolbook</vt:lpstr>
      <vt:lpstr>Times New Roman</vt:lpstr>
      <vt:lpstr>Wingdings</vt:lpstr>
      <vt:lpstr>Wingdings 2</vt:lpstr>
      <vt:lpstr>Эркер</vt:lpstr>
      <vt:lpstr>«Портфолио дошкольника».</vt:lpstr>
      <vt:lpstr>Особенности портфолио           дошкольника.</vt:lpstr>
      <vt:lpstr>             Задачи портфолио:</vt:lpstr>
      <vt:lpstr>Презентация PowerPoint</vt:lpstr>
      <vt:lpstr>Предполагаемые результаты:</vt:lpstr>
      <vt:lpstr>Каким, может быть портфолио?</vt:lpstr>
      <vt:lpstr>Условия достижения цели, при создании портфолио. </vt:lpstr>
      <vt:lpstr>Так, как строгих ГОСТов к портфолио пока не существует, в нем можно использовать следующие рубрики: </vt:lpstr>
      <vt:lpstr>Презентация PowerPoint</vt:lpstr>
      <vt:lpstr>«Мир вокруг нас». (Мои путешествия, мои приключения).</vt:lpstr>
      <vt:lpstr>Презентация PowerPoint</vt:lpstr>
      <vt:lpstr>Презентация PowerPoint</vt:lpstr>
      <vt:lpstr>Презентация PowerPoint</vt:lpstr>
      <vt:lpstr>Памятка для педагогов ДОУ. </vt:lpstr>
      <vt:lpstr>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«Портфолио дошкольника».</dc:title>
  <dc:creator>Анна</dc:creator>
  <cp:lastModifiedBy>Анна</cp:lastModifiedBy>
  <cp:revision>46</cp:revision>
  <dcterms:created xsi:type="dcterms:W3CDTF">2016-03-23T16:27:13Z</dcterms:created>
  <dcterms:modified xsi:type="dcterms:W3CDTF">2016-06-18T11:32:56Z</dcterms:modified>
</cp:coreProperties>
</file>