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2" r:id="rId2"/>
    <p:sldId id="264" r:id="rId3"/>
    <p:sldId id="267" r:id="rId4"/>
    <p:sldId id="263" r:id="rId5"/>
    <p:sldId id="266" r:id="rId6"/>
    <p:sldId id="265" r:id="rId7"/>
    <p:sldId id="268" r:id="rId8"/>
    <p:sldId id="269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  <a:srgbClr val="CC3300"/>
    <a:srgbClr val="800080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01550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56332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222277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4300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62245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092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0511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9082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39092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54802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30607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15283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390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58672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3498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6323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861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025.radikal.ru/1106/89/b1eb2efd1b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508123"/>
            <a:ext cx="8229600" cy="28083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Georgia" panose="02040502050405020303" pitchFamily="18" charset="0"/>
              </a:rPr>
              <a:t>«Постер-консультация </a:t>
            </a:r>
            <a:br>
              <a:rPr lang="ru-RU" sz="3600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Georgia" panose="02040502050405020303" pitchFamily="18" charset="0"/>
              </a:rPr>
              <a:t>— одна из современных эффективных форм взаимодействия с родителями»</a:t>
            </a:r>
            <a:endParaRPr lang="ru-RU" sz="36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67944" y="332684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Подготовила: </a:t>
            </a:r>
            <a:endParaRPr lang="ru-RU" sz="24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CC0000"/>
                </a:solidFill>
                <a:latin typeface="Georgia" pitchFamily="18" charset="0"/>
              </a:rPr>
              <a:t>Воспитатель МДОБУ </a:t>
            </a:r>
            <a:r>
              <a:rPr lang="ru-RU" sz="2400" b="1" dirty="0">
                <a:solidFill>
                  <a:srgbClr val="CC0000"/>
                </a:solidFill>
                <a:latin typeface="Georgia" pitchFamily="18" charset="0"/>
              </a:rPr>
              <a:t>№ 7 «Ласточка» </a:t>
            </a:r>
          </a:p>
          <a:p>
            <a:pPr algn="just"/>
            <a:r>
              <a:rPr lang="ru-RU" sz="2400" b="1" dirty="0">
                <a:solidFill>
                  <a:srgbClr val="CC0000"/>
                </a:solidFill>
                <a:latin typeface="Georgia" pitchFamily="18" charset="0"/>
              </a:rPr>
              <a:t>станицы Прочноокопской</a:t>
            </a:r>
          </a:p>
          <a:p>
            <a:pPr algn="just"/>
            <a:r>
              <a:rPr lang="ru-RU" sz="2400" b="1" dirty="0" smtClean="0">
                <a:solidFill>
                  <a:srgbClr val="CC0000"/>
                </a:solidFill>
                <a:latin typeface="Georgia" pitchFamily="18" charset="0"/>
              </a:rPr>
              <a:t>Иваненко </a:t>
            </a:r>
            <a:r>
              <a:rPr lang="ru-RU" sz="2400" b="1" dirty="0">
                <a:solidFill>
                  <a:srgbClr val="CC0000"/>
                </a:solidFill>
                <a:latin typeface="Georgia" pitchFamily="18" charset="0"/>
              </a:rPr>
              <a:t>Татьяна </a:t>
            </a:r>
          </a:p>
          <a:p>
            <a:pPr algn="just"/>
            <a:r>
              <a:rPr lang="ru-RU" sz="2400" b="1" dirty="0">
                <a:solidFill>
                  <a:srgbClr val="CC0000"/>
                </a:solidFill>
                <a:latin typeface="Georgia" pitchFamily="18" charset="0"/>
              </a:rPr>
              <a:t>Дмитриевна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025.radikal.ru/1106/89/b1eb2efd1b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36004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Постер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 - это художественно </a:t>
            </a: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оформленный плакат</a:t>
            </a:r>
            <a:r>
              <a:rPr lang="ru-RU" dirty="0">
                <a:solidFill>
                  <a:srgbClr val="002060"/>
                </a:solidFill>
                <a:latin typeface="Georgia" panose="02040502050405020303" pitchFamily="18" charset="0"/>
              </a:rPr>
              <a:t>, который используется для рекламных или декоративных целей. </a:t>
            </a:r>
          </a:p>
        </p:txBody>
      </p:sp>
    </p:spTree>
    <p:extLst>
      <p:ext uri="{BB962C8B-B14F-4D97-AF65-F5344CB8AC3E}">
        <p14:creationId xmlns="" xmlns:p14="http://schemas.microsoft.com/office/powerpoint/2010/main" val="6362873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025.radikal.ru/1106/89/b1eb2efd1b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36004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Georgia" panose="02040502050405020303" pitchFamily="18" charset="0"/>
              </a:rPr>
              <a:t>П</a:t>
            </a:r>
            <a:r>
              <a:rPr lang="ru-RU" sz="36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остерное</a:t>
            </a:r>
            <a:r>
              <a:rPr lang="ru-RU" sz="3600" dirty="0">
                <a:solidFill>
                  <a:srgbClr val="C00000"/>
                </a:solidFill>
                <a:latin typeface="Georgia" panose="02040502050405020303" pitchFamily="18" charset="0"/>
              </a:rPr>
              <a:t> консультирование </a:t>
            </a:r>
            <a:r>
              <a:rPr lang="ru-RU" sz="36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-</a:t>
            </a:r>
            <a:r>
              <a:rPr lang="ru-RU" sz="3600" dirty="0">
                <a:solidFill>
                  <a:srgbClr val="002060"/>
                </a:solidFill>
                <a:latin typeface="Georgia" panose="02040502050405020303" pitchFamily="18" charset="0"/>
              </a:rPr>
              <a:t> </a:t>
            </a:r>
            <a:r>
              <a:rPr lang="ru-RU" sz="3600" b="1" dirty="0">
                <a:solidFill>
                  <a:srgbClr val="002060"/>
                </a:solidFill>
                <a:latin typeface="Georgia" panose="02040502050405020303" pitchFamily="18" charset="0"/>
              </a:rPr>
              <a:t>форма информирования родителей посредством постеров</a:t>
            </a:r>
            <a:r>
              <a:rPr lang="ru-RU" sz="3600" dirty="0">
                <a:solidFill>
                  <a:srgbClr val="002060"/>
                </a:solidFill>
                <a:latin typeface="Georgia" panose="02040502050405020303" pitchFamily="18" charset="0"/>
              </a:rPr>
              <a:t>, плакатов, содержанием которых является лаконично и кратко изложенная </a:t>
            </a:r>
            <a:r>
              <a:rPr lang="ru-RU" sz="3600" b="1" dirty="0">
                <a:solidFill>
                  <a:srgbClr val="002060"/>
                </a:solidFill>
                <a:latin typeface="Georgia" panose="02040502050405020303" pitchFamily="18" charset="0"/>
              </a:rPr>
              <a:t>информация</a:t>
            </a:r>
            <a:r>
              <a:rPr lang="ru-RU" sz="3600" dirty="0">
                <a:solidFill>
                  <a:srgbClr val="002060"/>
                </a:solidFill>
                <a:latin typeface="Georgia" panose="02040502050405020303" pitchFamily="18" charset="0"/>
              </a:rPr>
              <a:t>, адресованная </a:t>
            </a:r>
            <a:r>
              <a:rPr lang="ru-RU" sz="3600" b="1" dirty="0">
                <a:solidFill>
                  <a:srgbClr val="002060"/>
                </a:solidFill>
                <a:latin typeface="Georgia" panose="02040502050405020303" pitchFamily="18" charset="0"/>
              </a:rPr>
              <a:t>родителям или воспитанникам</a:t>
            </a:r>
            <a:r>
              <a:rPr lang="ru-RU" sz="3600" dirty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  <a:r>
              <a:rPr lang="ru-RU" sz="3600" i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36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7476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%D0%B7%D0%B0%D0%B3%D1%80%D1%83%D0%B6%D0%B5%D0%BD%D0%BD%D0%BE%D0%B5-2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744416" cy="5256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1329381330_kino-ussr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262719" cy="43946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460726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97407712_e10e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3528392" cy="504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hochu.ua/pictures_ckfinder/images/2_Rodina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8640"/>
            <a:ext cx="3329330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187544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025.radikal.ru/1106/89/b1eb2efd1b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0616"/>
            <a:ext cx="9144000" cy="475252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ТРЕБОВАНИЯ К ПОСТЕРАМ:</a:t>
            </a:r>
            <a:br>
              <a:rPr lang="ru-RU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- Формат 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постера А1 (вертикально или горизонтально)</a:t>
            </a:r>
            <a:b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8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- Вся </a:t>
            </a:r>
            <a:r>
              <a:rPr lang="ru-RU" sz="2800" b="1" dirty="0">
                <a:solidFill>
                  <a:srgbClr val="0000CC"/>
                </a:solidFill>
                <a:latin typeface="Georgia" panose="02040502050405020303" pitchFamily="18" charset="0"/>
              </a:rPr>
              <a:t>информация на светлом фоне.</a:t>
            </a:r>
            <a:br>
              <a:rPr lang="ru-RU" sz="2800" b="1" dirty="0">
                <a:solidFill>
                  <a:srgbClr val="0000CC"/>
                </a:solidFill>
                <a:latin typeface="Georgia" panose="02040502050405020303" pitchFamily="18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Georgia" panose="02040502050405020303" pitchFamily="18" charset="0"/>
              </a:rPr>
              <a:t>- Шрифт </a:t>
            </a:r>
            <a:r>
              <a:rPr lang="ru-RU" sz="2800" b="1" dirty="0">
                <a:solidFill>
                  <a:srgbClr val="006600"/>
                </a:solidFill>
                <a:latin typeface="Georgia" panose="02040502050405020303" pitchFamily="18" charset="0"/>
              </a:rPr>
              <a:t>не менее 20-24 кеглей. Заголовок, тема выделяется крупным шрифтом, под ним исходные данные организации, консультант.</a:t>
            </a:r>
            <a:br>
              <a:rPr lang="ru-RU" sz="2800" b="1" dirty="0">
                <a:solidFill>
                  <a:srgbClr val="006600"/>
                </a:solidFill>
                <a:latin typeface="Georgia" panose="02040502050405020303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- Количество </a:t>
            </a: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знаков на постере не более 1800.</a:t>
            </a:r>
            <a:b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- Фотографии </a:t>
            </a:r>
            <a:r>
              <a:rPr lang="ru-RU" sz="2800" b="1" dirty="0">
                <a:solidFill>
                  <a:srgbClr val="7030A0"/>
                </a:solidFill>
                <a:latin typeface="Georgia" panose="02040502050405020303" pitchFamily="18" charset="0"/>
              </a:rPr>
              <a:t>10 х15 (соблюдая закон о персональных данных).</a:t>
            </a:r>
            <a:br>
              <a:rPr lang="ru-RU" sz="2800" b="1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- Информация </a:t>
            </a:r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для родителей – на языке родителей, не использовать аббревиатуру и профессиональные термины.</a:t>
            </a:r>
            <a:b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- Запрещено </a:t>
            </a: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использовать рекламную и агитационную информацию.</a:t>
            </a:r>
            <a:b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endParaRPr lang="ru-RU" sz="28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2196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025.radikal.ru/1106/89/b1eb2efd1b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86915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СТРУКТУРА</a:t>
            </a:r>
            <a:endParaRPr lang="ru-RU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0197" b="80769"/>
          <a:stretch/>
        </p:blipFill>
        <p:spPr bwMode="auto">
          <a:xfrm>
            <a:off x="2863990" y="648071"/>
            <a:ext cx="5380418" cy="830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9828" r="4854"/>
          <a:stretch/>
        </p:blipFill>
        <p:spPr bwMode="auto">
          <a:xfrm>
            <a:off x="1043135" y="1733601"/>
            <a:ext cx="5266928" cy="33907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5305752"/>
            <a:ext cx="8363272" cy="1172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725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Постер-рисунок, </a:t>
            </a:r>
            <a:endParaRPr lang="ru-RU" sz="2800" b="1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– Комбинированные, включающие в себя все выше указанные структуры</a:t>
            </a:r>
            <a:endParaRPr lang="ru-RU" sz="28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6245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gey 2 PC\Desktop\kfi7HnNSLv8.jpg"/>
          <p:cNvPicPr>
            <a:picLocks noChangeAspect="1" noChangeArrowheads="1"/>
          </p:cNvPicPr>
          <p:nvPr/>
        </p:nvPicPr>
        <p:blipFill>
          <a:blip r:embed="rId2" cstate="print"/>
          <a:srcRect l="7649" r="3958"/>
          <a:stretch>
            <a:fillRect/>
          </a:stretch>
        </p:blipFill>
        <p:spPr bwMode="auto">
          <a:xfrm>
            <a:off x="971600" y="1412776"/>
            <a:ext cx="7488832" cy="4765649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12967" cy="1597744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0000CC"/>
                </a:solidFill>
                <a:latin typeface="Georgia" pitchFamily="18" charset="0"/>
              </a:rPr>
              <a:t>Постер</a:t>
            </a:r>
            <a:r>
              <a:rPr lang="ru-RU" b="1" dirty="0" smtClean="0">
                <a:solidFill>
                  <a:srgbClr val="0000CC"/>
                </a:solidFill>
                <a:latin typeface="Georgia" pitchFamily="18" charset="0"/>
              </a:rPr>
              <a:t> для родителей «ФГОС ДО»</a:t>
            </a:r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87544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-fotki.yandex.ru/get/6605/47407354.715/0_eb1aa_2a3d4d5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8984051" cy="627684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1538" y="3857628"/>
            <a:ext cx="757242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Спасибо за внимание!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779</TotalTime>
  <Words>47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«Постер-консультация  — одна из современных эффективных форм взаимодействия с родителями»</vt:lpstr>
      <vt:lpstr>Постер - это художественно оформленный плакат, который используется для рекламных или декоративных целей. </vt:lpstr>
      <vt:lpstr>Постерное консультирование - форма информирования родителей посредством постеров, плакатов, содержанием которых является лаконично и кратко изложенная информация, адресованная родителям или воспитанникам. </vt:lpstr>
      <vt:lpstr>Слайд 4</vt:lpstr>
      <vt:lpstr>Слайд 5</vt:lpstr>
      <vt:lpstr>ТРЕБОВАНИЯ К ПОСТЕРАМ: - Формат постера А1 (вертикально или горизонтально) - Вся информация на светлом фоне. - Шрифт не менее 20-24 кеглей. Заголовок, тема выделяется крупным шрифтом, под ним исходные данные организации, консультант. - Количество знаков на постере не более 1800. - Фотографии 10 х15 (соблюдая закон о персональных данных). - Информация для родителей – на языке родителей, не использовать аббревиатуру и профессиональные термины. - Запрещено использовать рекламную и агитационную информацию.  </vt:lpstr>
      <vt:lpstr>СТРУКТУРА</vt:lpstr>
      <vt:lpstr>Постер для родителей «ФГОС ДО»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Sergey</dc:creator>
  <cp:lastModifiedBy>RePack by SPecialiST</cp:lastModifiedBy>
  <cp:revision>112</cp:revision>
  <dcterms:created xsi:type="dcterms:W3CDTF">2016-03-14T15:40:28Z</dcterms:created>
  <dcterms:modified xsi:type="dcterms:W3CDTF">2018-01-18T18:48:02Z</dcterms:modified>
</cp:coreProperties>
</file>