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20E2E2-A306-44AE-A993-A0C710D444AF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49B0A5-FEE5-4E7F-9C72-E5C1ACC68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/>
          </a:bodyPr>
          <a:lstStyle/>
          <a:p>
            <a:r>
              <a:rPr lang="ru-RU" sz="1200" dirty="0"/>
              <a:t>Государственное бюджетное дошкольное образовательное учреждение</a:t>
            </a:r>
            <a:br>
              <a:rPr lang="ru-RU" sz="1200" dirty="0"/>
            </a:br>
            <a:r>
              <a:rPr lang="ru-RU" sz="1200" dirty="0"/>
              <a:t>детский сад № 63 комбинированного вида Кировского района Санкт-Петербурга</a:t>
            </a:r>
            <a:br>
              <a:rPr lang="ru-RU" sz="1200" dirty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7376864" cy="54006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« Правила поведения в природе»</a:t>
            </a:r>
          </a:p>
          <a:p>
            <a:pPr algn="r"/>
            <a:r>
              <a:rPr lang="ru-RU" sz="48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4800" dirty="0" err="1" smtClean="0">
                <a:solidFill>
                  <a:schemeClr val="tx1"/>
                </a:solidFill>
              </a:rPr>
              <a:t>Потихонова</a:t>
            </a:r>
            <a:endParaRPr lang="ru-RU" sz="4800" dirty="0" smtClean="0">
              <a:solidFill>
                <a:schemeClr val="tx1"/>
              </a:solidFill>
            </a:endParaRPr>
          </a:p>
          <a:p>
            <a:pPr algn="r"/>
            <a:r>
              <a:rPr lang="ru-RU" sz="4800" dirty="0" smtClean="0">
                <a:solidFill>
                  <a:schemeClr val="tx1"/>
                </a:solidFill>
              </a:rPr>
              <a:t> Ирина Олеговна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вырывайте растения с корнем</a:t>
            </a:r>
            <a:endParaRPr lang="ru-RU" dirty="0"/>
          </a:p>
        </p:txBody>
      </p:sp>
      <p:pic>
        <p:nvPicPr>
          <p:cNvPr id="4" name="Содержимое 3" descr="https://prikolnye-kartinki.ru/img/picture/Jul/21/06ad8da65b7121194ad7a5d5c4e72054/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4162"/>
            <a:ext cx="7848872" cy="475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шуми в лесу</a:t>
            </a:r>
            <a:endParaRPr lang="ru-RU" dirty="0"/>
          </a:p>
        </p:txBody>
      </p:sp>
      <p:pic>
        <p:nvPicPr>
          <p:cNvPr id="4" name="Содержимое 3" descr="http://imagesait.ru/photos/aHR0cDovLzkwMGlnci5uZXQvZGF0YS9jaGVsb3Zlay9QcmF2aWxhLXYtbGVzdS5maWxlcy8wMDEwLTAyOC1OZS1zaHVtaXRlLXYtbGVzdS5qcGc=/znak-nelzya-krichat-v-lesu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02606"/>
            <a:ext cx="7776864" cy="4650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разводи костры в лесу и в парках</a:t>
            </a:r>
            <a:endParaRPr lang="ru-RU" dirty="0"/>
          </a:p>
        </p:txBody>
      </p:sp>
      <p:pic>
        <p:nvPicPr>
          <p:cNvPr id="4" name="Содержимое 3" descr="http://nhero.ru/wp-content/uploads/2015/10/1372425169_les_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4162"/>
            <a:ext cx="7739748" cy="4827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загрязняй водоемы, они тебе </a:t>
            </a:r>
            <a:r>
              <a:rPr lang="ru-RU" dirty="0" err="1" smtClean="0"/>
              <a:t>пригодяться</a:t>
            </a:r>
            <a:endParaRPr lang="ru-RU" dirty="0"/>
          </a:p>
        </p:txBody>
      </p:sp>
      <p:pic>
        <p:nvPicPr>
          <p:cNvPr id="4" name="Содержимое 3" descr="https://ds02.infourok.ru/uploads/ex/105d/0002333c-dddafec5/img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4162"/>
            <a:ext cx="7848872" cy="489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Чем предупреждают эти знаки</a:t>
            </a:r>
            <a:endParaRPr lang="ru-RU" dirty="0"/>
          </a:p>
        </p:txBody>
      </p:sp>
      <p:pic>
        <p:nvPicPr>
          <p:cNvPr id="7" name="Содержимое 6" descr="http://www.maam.ru/illustrations/106/medium/item_2135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032448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http://www.maam.ru/illustrations/106/small/item_2136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8760"/>
            <a:ext cx="3960440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 природу- Ведь ты ее частица</a:t>
            </a:r>
            <a:endParaRPr lang="ru-RU" dirty="0"/>
          </a:p>
        </p:txBody>
      </p:sp>
      <p:pic>
        <p:nvPicPr>
          <p:cNvPr id="7" name="Содержимое 6" descr="http://24sp.detkin-club.ru/images/parents/479b1ae7b73a26f1bbf70e52a6045e52_599c463627f8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4162"/>
            <a:ext cx="8136904" cy="489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гости природы и должны вести себя прилично</a:t>
            </a:r>
            <a:endParaRPr lang="ru-RU" dirty="0"/>
          </a:p>
        </p:txBody>
      </p:sp>
      <p:pic>
        <p:nvPicPr>
          <p:cNvPr id="7" name="Содержимое 6" descr="http://mediaurok.ucoz.net/_ld/10/1761046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416824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Нельзя разорять гнезда птиц</a:t>
            </a:r>
            <a:endParaRPr lang="ru-RU" dirty="0"/>
          </a:p>
        </p:txBody>
      </p:sp>
      <p:pic>
        <p:nvPicPr>
          <p:cNvPr id="6" name="Содержимое 5" descr="http://cdn01.ru/files/users/images/db/b1/dbb1b23ab9efcadd5cef76e85c42b6ae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200799" cy="4896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загрязняй природу</a:t>
            </a:r>
            <a:endParaRPr lang="ru-RU" dirty="0"/>
          </a:p>
        </p:txBody>
      </p:sp>
      <p:pic>
        <p:nvPicPr>
          <p:cNvPr id="4" name="Содержимое 3" descr="http://900igr.net/data/chelovek/Pravila-v-lesu.files/0012-030-Ne-ostavljaj-musor-v-lesu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1169"/>
            <a:ext cx="8208911" cy="4171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разоряй </a:t>
            </a:r>
            <a:r>
              <a:rPr lang="ru-RU" dirty="0" err="1" smtClean="0"/>
              <a:t>муровейники</a:t>
            </a:r>
            <a:endParaRPr lang="ru-RU" dirty="0"/>
          </a:p>
        </p:txBody>
      </p:sp>
      <p:pic>
        <p:nvPicPr>
          <p:cNvPr id="4" name="Содержимое 3" descr="http://4.bp.blogspot.com/-fQLot1rqz_0/VMtoP4g4blI/AAAAAAAAD3s/7LKM0WzFvpA/s1600/115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7560840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забирай из леса домой животных</a:t>
            </a:r>
            <a:endParaRPr lang="ru-RU" dirty="0"/>
          </a:p>
        </p:txBody>
      </p:sp>
      <p:pic>
        <p:nvPicPr>
          <p:cNvPr id="4" name="Содержимое 3" descr="https://ds04.infourok.ru/uploads/ex/00ec/0002d393-f23109d8/img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8208912" cy="4525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портите не съедобные грибы, они нужны животным</a:t>
            </a:r>
            <a:endParaRPr lang="ru-RU" dirty="0"/>
          </a:p>
        </p:txBody>
      </p:sp>
      <p:pic>
        <p:nvPicPr>
          <p:cNvPr id="4" name="Содержимое 3" descr="https://ds04.infourok.ru/uploads/ex/0a09/00026780-9e209360/hello_html_4ce0435f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848872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обижайте насекомых</a:t>
            </a:r>
            <a:endParaRPr lang="ru-RU" dirty="0"/>
          </a:p>
        </p:txBody>
      </p:sp>
      <p:pic>
        <p:nvPicPr>
          <p:cNvPr id="4" name="Содержимое 3" descr="https://ds02.infourok.ru/uploads/ex/0842/000670e1-f3794120/1/img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920880" cy="48833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вырезайте надписи на деревьях</a:t>
            </a:r>
            <a:endParaRPr lang="ru-RU" dirty="0"/>
          </a:p>
        </p:txBody>
      </p:sp>
      <p:pic>
        <p:nvPicPr>
          <p:cNvPr id="4" name="Содержимое 3" descr="http://900igr.net/data/chelovek/Pravila-v-lesu.files/0014-033-Ne-vyrezajte-nadpisi-na-derevjakh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1554162"/>
            <a:ext cx="6984776" cy="48991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93</Words>
  <Application>Microsoft Office PowerPoint</Application>
  <PresentationFormat>Экран (4:3)</PresentationFormat>
  <Paragraphs>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Государственное бюджетное дошкольное образовательное учреждение детский сад № 63 комбинированного вида Кировского района Санкт-Петербурга  </vt:lpstr>
      <vt:lpstr>Мы гости природы и должны вести себя прилично</vt:lpstr>
      <vt:lpstr>Нельзя разорять гнезда птиц</vt:lpstr>
      <vt:lpstr>Не загрязняй природу</vt:lpstr>
      <vt:lpstr>Не разоряй муровейники</vt:lpstr>
      <vt:lpstr>Не забирай из леса домой животных</vt:lpstr>
      <vt:lpstr>Не портите не съедобные грибы, они нужны животным</vt:lpstr>
      <vt:lpstr>Не обижайте насекомых</vt:lpstr>
      <vt:lpstr>Не вырезайте надписи на деревьях</vt:lpstr>
      <vt:lpstr>Не вырывайте растения с корнем</vt:lpstr>
      <vt:lpstr>Не шуми в лесу</vt:lpstr>
      <vt:lpstr>Не разводи костры в лесу и в парках</vt:lpstr>
      <vt:lpstr>Не загрязняй водоемы, они тебе пригодяться</vt:lpstr>
      <vt:lpstr>О Чем предупреждают эти знаки</vt:lpstr>
      <vt:lpstr>Береги природу- Ведь ты ее частица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63 комбинированного вида Кировского района Санкт-Петербурга</dc:title>
  <dc:creator>GHOST</dc:creator>
  <cp:lastModifiedBy>Ira</cp:lastModifiedBy>
  <cp:revision>7</cp:revision>
  <dcterms:created xsi:type="dcterms:W3CDTF">2018-01-28T17:32:08Z</dcterms:created>
  <dcterms:modified xsi:type="dcterms:W3CDTF">2018-01-29T20:03:08Z</dcterms:modified>
</cp:coreProperties>
</file>