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Подготовка к итоговому сочинению по направлению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«Человек </a:t>
            </a:r>
            <a:r>
              <a:rPr lang="ru-RU" dirty="0" smtClean="0">
                <a:solidFill>
                  <a:srgbClr val="7030A0"/>
                </a:solidFill>
              </a:rPr>
              <a:t>и </a:t>
            </a:r>
            <a:r>
              <a:rPr lang="ru-RU" dirty="0" smtClean="0">
                <a:solidFill>
                  <a:srgbClr val="7030A0"/>
                </a:solidFill>
              </a:rPr>
              <a:t>общество»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Основными тезисами и аргументами в сочинении можно выделить: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• Гармоничная связь общества и человека. Почему эта связь столь важна? </a:t>
            </a:r>
          </a:p>
          <a:p>
            <a:pPr>
              <a:buNone/>
            </a:pPr>
            <a:r>
              <a:rPr lang="ru-RU" dirty="0" smtClean="0"/>
              <a:t>• Противостояние человека и общества. На чем оно основа? В чем заключаются ключевые проблемы? </a:t>
            </a:r>
          </a:p>
          <a:p>
            <a:pPr>
              <a:buNone/>
            </a:pPr>
            <a:r>
              <a:rPr lang="ru-RU" dirty="0" smtClean="0"/>
              <a:t>• Конфликт человека и общества. Это вечный конфликт? Его можно пройти или всё так и останется на века? </a:t>
            </a:r>
          </a:p>
          <a:p>
            <a:pPr>
              <a:buNone/>
            </a:pPr>
            <a:r>
              <a:rPr lang="ru-RU" dirty="0" smtClean="0"/>
              <a:t>• Когда общество обязано защищать человека и соблюдать его интересы? </a:t>
            </a:r>
          </a:p>
          <a:p>
            <a:pPr>
              <a:buNone/>
            </a:pPr>
            <a:r>
              <a:rPr lang="ru-RU" dirty="0" smtClean="0"/>
              <a:t>• В чём состоит долг человека перед обществом? Когда он обязан служить обществу? </a:t>
            </a:r>
          </a:p>
          <a:p>
            <a:pPr>
              <a:buNone/>
            </a:pPr>
            <a:r>
              <a:rPr lang="ru-RU" dirty="0" smtClean="0"/>
              <a:t>• Общество - это стая или стадо? Когда общество превращается в толпу? </a:t>
            </a:r>
          </a:p>
          <a:p>
            <a:pPr>
              <a:buNone/>
            </a:pPr>
            <a:r>
              <a:rPr lang="ru-RU" dirty="0" smtClean="0"/>
              <a:t>• Почему идея идеального общества считается утопией.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Примерные темы, которые могут быть на итоговом сочинении 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(в 11 классе) по направлению "Человек и общество".</a:t>
            </a:r>
            <a:endParaRPr lang="ru-RU" sz="18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Человек для общества или общество для человека?</a:t>
            </a:r>
          </a:p>
          <a:p>
            <a:r>
              <a:rPr lang="ru-RU" dirty="0" smtClean="0"/>
              <a:t>Согласны ли Вы с мнением Л.Н. Толстого: «Человек немыслим вне общества»? </a:t>
            </a:r>
          </a:p>
          <a:p>
            <a:r>
              <a:rPr lang="ru-RU" dirty="0" smtClean="0"/>
              <a:t>Какие книги, на ваш взгляд, способны влиять на общество? </a:t>
            </a:r>
          </a:p>
          <a:p>
            <a:r>
              <a:rPr lang="ru-RU" dirty="0" smtClean="0"/>
              <a:t>«Общественное мнение правит людьми». Блез Паскаль </a:t>
            </a:r>
          </a:p>
          <a:p>
            <a:r>
              <a:rPr lang="ru-RU" dirty="0" smtClean="0"/>
              <a:t>«Не стоит ориентироваться на общественное мнение. Это не маяк, а блуждающие огни».Андре Моруа </a:t>
            </a:r>
          </a:p>
          <a:p>
            <a:r>
              <a:rPr lang="ru-RU" dirty="0" smtClean="0"/>
              <a:t>«Уровень массы зависит от сознания единиц». (Ф. Кафка)</a:t>
            </a:r>
          </a:p>
          <a:p>
            <a:r>
              <a:rPr lang="ru-RU" dirty="0" smtClean="0"/>
              <a:t>«Создает человека природа, но развивает и образует его общество». </a:t>
            </a:r>
            <a:r>
              <a:rPr lang="ru-RU" dirty="0" err="1" smtClean="0"/>
              <a:t>Виссарион</a:t>
            </a:r>
            <a:r>
              <a:rPr lang="ru-RU" dirty="0" smtClean="0"/>
              <a:t> Белинский</a:t>
            </a:r>
          </a:p>
          <a:p>
            <a:r>
              <a:rPr lang="ru-RU" dirty="0" smtClean="0"/>
              <a:t> «Люди, обладающие характером — это совесть общества». </a:t>
            </a:r>
            <a:r>
              <a:rPr lang="ru-RU" dirty="0" err="1" smtClean="0"/>
              <a:t>Ралф</a:t>
            </a:r>
            <a:r>
              <a:rPr lang="ru-RU" dirty="0" smtClean="0"/>
              <a:t> </a:t>
            </a:r>
            <a:r>
              <a:rPr lang="ru-RU" dirty="0" err="1" smtClean="0"/>
              <a:t>Эмерсон</a:t>
            </a:r>
            <a:endParaRPr lang="ru-RU" dirty="0" smtClean="0"/>
          </a:p>
          <a:p>
            <a:r>
              <a:rPr lang="ru-RU" dirty="0" smtClean="0"/>
              <a:t> Может ли человек оставаться цивилизованным вне общества?</a:t>
            </a:r>
          </a:p>
          <a:p>
            <a:r>
              <a:rPr lang="ru-RU" dirty="0" smtClean="0"/>
              <a:t>Способен ли один человек изменить общество? Или один в поле не воин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7030A0"/>
                </a:solidFill>
              </a:rPr>
              <a:t/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Примерные темы, которые могут быть на итоговом сочинении 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(в 11 классе) по направлению "Человек и общество".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В чем проявляется конфликт между человеком и обществом?</a:t>
            </a:r>
          </a:p>
          <a:p>
            <a:r>
              <a:rPr lang="ru-RU" dirty="0" smtClean="0"/>
              <a:t>Согласны ли вы с утверждением </a:t>
            </a:r>
            <a:r>
              <a:rPr lang="ru-RU" dirty="0" err="1" smtClean="0"/>
              <a:t>Плавта</a:t>
            </a:r>
            <a:r>
              <a:rPr lang="ru-RU" dirty="0" smtClean="0"/>
              <a:t>: «человек человеку — волк»?</a:t>
            </a:r>
          </a:p>
          <a:p>
            <a:r>
              <a:rPr lang="ru-RU" dirty="0" smtClean="0"/>
              <a:t>Что, по вашем мнению, значит мысль А. Де Сент-Экзюпери: «Все дороги ведут к людям»?</a:t>
            </a:r>
          </a:p>
          <a:p>
            <a:r>
              <a:rPr lang="ru-RU" dirty="0" smtClean="0"/>
              <a:t>Может ли человек существовать вне общества?</a:t>
            </a:r>
          </a:p>
          <a:p>
            <a:r>
              <a:rPr lang="ru-RU" dirty="0" smtClean="0"/>
              <a:t>Может ли человек изменить общество?</a:t>
            </a:r>
          </a:p>
          <a:p>
            <a:r>
              <a:rPr lang="ru-RU" dirty="0" smtClean="0"/>
              <a:t>Как общество влияет на человека?</a:t>
            </a:r>
          </a:p>
          <a:p>
            <a:r>
              <a:rPr lang="ru-RU" dirty="0" smtClean="0"/>
              <a:t>Несет ли общество ответственность за каждого человека?</a:t>
            </a:r>
          </a:p>
          <a:p>
            <a:r>
              <a:rPr lang="ru-RU" dirty="0" smtClean="0"/>
              <a:t>Как общество влияет на мнение личности?</a:t>
            </a:r>
          </a:p>
          <a:p>
            <a:r>
              <a:rPr lang="ru-RU" dirty="0" smtClean="0"/>
              <a:t>Согласны ли Вы с утверждением Г. К. Лихтенберга: «В каждом человеке есть что-то от всех людей.</a:t>
            </a:r>
          </a:p>
          <a:p>
            <a:r>
              <a:rPr lang="ru-RU" dirty="0" smtClean="0"/>
              <a:t>Можно ли жить в обществе и быть от него свободным?</a:t>
            </a:r>
          </a:p>
          <a:p>
            <a:r>
              <a:rPr lang="ru-RU" dirty="0" smtClean="0"/>
              <a:t>Что такое толерантность?</a:t>
            </a:r>
          </a:p>
          <a:p>
            <a:r>
              <a:rPr lang="ru-RU" dirty="0" smtClean="0"/>
              <a:t>Почему важно сохранять индивидуальность?</a:t>
            </a:r>
          </a:p>
          <a:p>
            <a:r>
              <a:rPr lang="ru-RU" dirty="0" smtClean="0"/>
              <a:t>Подтвердите или опровергните высказывание А. де Сталь: «Нельзя быть уверенным ни в своем поведении, ни в своем благополучии, когда мы ставим это в зависимость от людского мнения»</a:t>
            </a:r>
          </a:p>
          <a:p>
            <a:r>
              <a:rPr lang="ru-RU" dirty="0" smtClean="0"/>
              <a:t>Согласны ли Вы с утверждением: «Неравенство унижает людей и поселяет между ними несогласие и ненависть»?</a:t>
            </a:r>
          </a:p>
          <a:p>
            <a:r>
              <a:rPr lang="ru-RU" dirty="0" smtClean="0"/>
              <a:t>Кажется ли Вам справедливым мнение о том, что сильные люди часто бывают одинокими?</a:t>
            </a:r>
          </a:p>
          <a:p>
            <a:r>
              <a:rPr lang="ru-RU" dirty="0" smtClean="0"/>
              <a:t>Справедливо ли мнение Тютчева о том, что «всякое ослабление умственной жизни в обществе неизбежно влечет за собой усиление материальных наклонностей и гнусно-эгоистических инстинктов»?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Нужны ли общественные нормы поведения?</a:t>
            </a:r>
          </a:p>
          <a:p>
            <a:r>
              <a:rPr lang="ru-RU" dirty="0" smtClean="0"/>
              <a:t> Какого человека можно назвать опасным для общества? </a:t>
            </a:r>
          </a:p>
          <a:p>
            <a:r>
              <a:rPr lang="ru-RU" dirty="0" smtClean="0"/>
              <a:t>Согласны ли Вы с высказыванием В. Розанова: «Общество, окружающие убавляют душу, а не прибавляют. </a:t>
            </a:r>
          </a:p>
          <a:p>
            <a:r>
              <a:rPr lang="ru-RU" dirty="0" smtClean="0"/>
              <a:t>“Прибавляет” только теснейшая и редкая симпатия, “душа в душу” и “один ум”»? </a:t>
            </a:r>
          </a:p>
          <a:p>
            <a:r>
              <a:rPr lang="ru-RU" dirty="0" smtClean="0"/>
              <a:t>Можно ли назвать любого человека личностью? Что происходит с человеком, оторванным от общества?</a:t>
            </a:r>
          </a:p>
          <a:p>
            <a:r>
              <a:rPr lang="ru-RU" dirty="0" smtClean="0"/>
              <a:t> Почему общество должно помогать обездоленным?</a:t>
            </a:r>
          </a:p>
          <a:p>
            <a:r>
              <a:rPr lang="ru-RU" dirty="0" smtClean="0"/>
              <a:t> Как вы понимаете высказывание И. Бехера: «Человек становится человеком только среди людей»? </a:t>
            </a:r>
          </a:p>
          <a:p>
            <a:r>
              <a:rPr lang="ru-RU" dirty="0" smtClean="0"/>
              <a:t>Согласны ли Вы с утверждением Х. </a:t>
            </a:r>
            <a:r>
              <a:rPr lang="ru-RU" dirty="0" err="1" smtClean="0"/>
              <a:t>Келлер</a:t>
            </a:r>
            <a:r>
              <a:rPr lang="ru-RU" dirty="0" smtClean="0"/>
              <a:t>: «Самая прекрасная жизнь – это жизнь, прожитая для других людей» </a:t>
            </a:r>
          </a:p>
          <a:p>
            <a:r>
              <a:rPr lang="ru-RU" dirty="0" smtClean="0"/>
              <a:t>В каких ситуациях человек чувствует себя одиноко в обществе? Какова роль личности в истории? </a:t>
            </a:r>
          </a:p>
          <a:p>
            <a:r>
              <a:rPr lang="ru-RU" dirty="0" smtClean="0"/>
              <a:t>Как социум влияет на решения человека? </a:t>
            </a:r>
          </a:p>
          <a:p>
            <a:r>
              <a:rPr lang="ru-RU" dirty="0" smtClean="0"/>
              <a:t>Подтвердите или опровергните утверждение И .Гёте: «Лишь в людях себя познать способен человек».</a:t>
            </a:r>
          </a:p>
          <a:p>
            <a:r>
              <a:rPr lang="ru-RU" dirty="0" smtClean="0"/>
              <a:t> Как Вы понимаете высказывание Ф. Бэкона: «Всякий, кто любит одиночество, – либо дикий зверь, либо Господь Бог»?</a:t>
            </a:r>
          </a:p>
          <a:p>
            <a:r>
              <a:rPr lang="ru-RU" dirty="0" smtClean="0"/>
              <a:t> Ответственен ли человек перед обществом за свои поступки? </a:t>
            </a:r>
          </a:p>
          <a:p>
            <a:r>
              <a:rPr lang="ru-RU" dirty="0" smtClean="0"/>
              <a:t>Сложно ли отстаивать свои интересы перед обществом? </a:t>
            </a:r>
          </a:p>
          <a:p>
            <a:r>
              <a:rPr lang="ru-RU" dirty="0" smtClean="0"/>
              <a:t>Как вы понимаете слова С.Е. </a:t>
            </a:r>
            <a:r>
              <a:rPr lang="ru-RU" dirty="0" err="1" smtClean="0"/>
              <a:t>Леца</a:t>
            </a:r>
            <a:r>
              <a:rPr lang="ru-RU" dirty="0" smtClean="0"/>
              <a:t>: «Ноль – это ничто, но два ноля уже кое-что значат»? </a:t>
            </a:r>
          </a:p>
          <a:p>
            <a:r>
              <a:rPr lang="ru-RU" dirty="0" smtClean="0"/>
              <a:t>Нужно ли высказывать свое мнение, если оно отличается от мнения большинства? Один в поле не воин?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7030A0"/>
                </a:solidFill>
              </a:rPr>
              <a:t/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/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Список афоризмов и цитат, которые можно использовать при написании итогового сочинения по направлению 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"Человек и общество".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84784"/>
            <a:ext cx="8856984" cy="5040560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«Человек создан для общества. Он не способен и не имеет мужества жить один» У. </a:t>
            </a:r>
            <a:r>
              <a:rPr lang="ru-RU" dirty="0" err="1" smtClean="0"/>
              <a:t>Блэкстоун</a:t>
            </a:r>
            <a:endParaRPr lang="ru-RU" dirty="0" smtClean="0"/>
          </a:p>
          <a:p>
            <a:r>
              <a:rPr lang="ru-RU" dirty="0" smtClean="0"/>
              <a:t>«Мы рождены затем, чтобы объединиться с нашими братьями – людьми и со всем родом человеческим» Цицерон</a:t>
            </a:r>
          </a:p>
          <a:p>
            <a:r>
              <a:rPr lang="ru-RU" dirty="0" smtClean="0"/>
              <a:t>«Создает человека природа, но развивает и образует его общество» </a:t>
            </a:r>
            <a:br>
              <a:rPr lang="ru-RU" dirty="0" smtClean="0"/>
            </a:br>
            <a:r>
              <a:rPr lang="ru-RU" dirty="0" smtClean="0"/>
              <a:t>В. Г. Белинский</a:t>
            </a:r>
          </a:p>
          <a:p>
            <a:r>
              <a:rPr lang="ru-RU" dirty="0" smtClean="0"/>
              <a:t> «Общество – это капризное существо, расположенное к тем, кто потакает его прихотям, а вовсе не к тем, кто способствует его развитию»  В. Г. Кротов</a:t>
            </a:r>
          </a:p>
          <a:p>
            <a:r>
              <a:rPr lang="ru-RU" dirty="0" smtClean="0"/>
              <a:t>«Чтобы совершать великие дела, не нужно быть величайшим гением; не нужно быть выше людей, нужно быть вместе с ними» Ш. Монтескье</a:t>
            </a:r>
          </a:p>
          <a:p>
            <a:r>
              <a:rPr lang="ru-RU" dirty="0" smtClean="0"/>
              <a:t>«Человек без людей – что тело без души. С народом никогда не погибнешь. ...Самая прекрасная жизнь – это жизнь, прожитая для других людей» Х. </a:t>
            </a:r>
            <a:r>
              <a:rPr lang="ru-RU" dirty="0" err="1" smtClean="0"/>
              <a:t>Келлер</a:t>
            </a:r>
            <a:endParaRPr lang="ru-RU" dirty="0" smtClean="0"/>
          </a:p>
          <a:p>
            <a:r>
              <a:rPr lang="ru-RU" dirty="0" smtClean="0"/>
              <a:t>«Если тебе мешают люди, то тебе жить незачем» Л. Н. Толстой</a:t>
            </a:r>
          </a:p>
          <a:p>
            <a:r>
              <a:rPr lang="ru-RU" dirty="0" smtClean="0"/>
              <a:t>«Можно без преувеличения сказать, что счастье человека зависит исключительно от особенностей его общественной жизни» Д. И. Писарев</a:t>
            </a:r>
          </a:p>
          <a:p>
            <a:r>
              <a:rPr lang="ru-RU" dirty="0" smtClean="0"/>
              <a:t>«Нет более горькой и унизительной зависимости, чем зависимость от воли человеческой, от произвола равных себе» Н.А.  Бердяев</a:t>
            </a:r>
          </a:p>
          <a:p>
            <a:r>
              <a:rPr lang="ru-RU" dirty="0" smtClean="0"/>
              <a:t>«Мысли лучших умов всегда становятся в конечном счете мнением общества» Ф.  </a:t>
            </a:r>
            <a:r>
              <a:rPr lang="ru-RU" dirty="0" err="1" smtClean="0"/>
              <a:t>Честерфильд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«Не стоит ориентироваться на общественное мнение. Это не маяк, а блуждающие огни» А. Моруа</a:t>
            </a:r>
            <a:br>
              <a:rPr lang="ru-RU" dirty="0" smtClean="0"/>
            </a:br>
            <a:r>
              <a:rPr lang="ru-RU" dirty="0" smtClean="0"/>
              <a:t>«Каждый человек  —  центр мира, но именно каждый, и мир только тем и ценен, что полон таких центров» Э.  </a:t>
            </a:r>
            <a:r>
              <a:rPr lang="ru-RU" dirty="0" err="1" smtClean="0"/>
              <a:t>Канетти</a:t>
            </a:r>
            <a:endParaRPr lang="ru-RU" dirty="0" smtClean="0"/>
          </a:p>
          <a:p>
            <a:r>
              <a:rPr lang="ru-RU" dirty="0" smtClean="0"/>
              <a:t>«Быть человеком — значит не только обладать знаниями, но и делать для будущих поколений то, что предшествовавшие делали для нас» Г. Лихтенберг</a:t>
            </a:r>
          </a:p>
          <a:p>
            <a:r>
              <a:rPr lang="ru-RU" dirty="0" smtClean="0"/>
              <a:t>«Все дороги ведут к людям» А. де Сент-Экзюпери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Люди думают о нас то, что мы хотим им внушить. Т. Драйзер</a:t>
            </a:r>
          </a:p>
          <a:p>
            <a:r>
              <a:rPr lang="ru-RU" dirty="0" smtClean="0"/>
              <a:t>Легкомысленный свет беспощадно гонит на самом деле то, что дозволяет в теории. (А.С. Пушкин) </a:t>
            </a:r>
          </a:p>
          <a:p>
            <a:r>
              <a:rPr lang="ru-RU" dirty="0" smtClean="0"/>
              <a:t>Человек создан для общества. Он не способен и не имеет мужества жить один. (У. </a:t>
            </a:r>
            <a:r>
              <a:rPr lang="ru-RU" dirty="0" err="1" smtClean="0"/>
              <a:t>Блэкстоун</a:t>
            </a:r>
            <a:r>
              <a:rPr lang="ru-RU" dirty="0" smtClean="0"/>
              <a:t>) </a:t>
            </a:r>
          </a:p>
          <a:p>
            <a:r>
              <a:rPr lang="ru-RU" dirty="0" smtClean="0"/>
              <a:t>Мы рождены затем, чтобы объединиться с нашими братьями – людьми и со всем родом человеческим (Цицерон) </a:t>
            </a:r>
          </a:p>
          <a:p>
            <a:r>
              <a:rPr lang="ru-RU" dirty="0" smtClean="0"/>
              <a:t>Мы нуждаемся в общении более, чем в чем-либо другом. (Д. М. </a:t>
            </a:r>
            <a:r>
              <a:rPr lang="ru-RU" dirty="0" err="1" smtClean="0"/>
              <a:t>Кэйдж</a:t>
            </a:r>
            <a:r>
              <a:rPr lang="ru-RU" dirty="0" smtClean="0"/>
              <a:t>) </a:t>
            </a:r>
          </a:p>
          <a:p>
            <a:r>
              <a:rPr lang="ru-RU" dirty="0" smtClean="0"/>
              <a:t>Человек становится человеком только среди людей. (И. Бехер)</a:t>
            </a:r>
          </a:p>
          <a:p>
            <a:r>
              <a:rPr lang="ru-RU" dirty="0" smtClean="0"/>
              <a:t> Отдельные люди соединяются в одно целое – в общество; и поэтому самая высшая сфера прекрасного – человеческое общество. (Н. Г. Чернышевский) </a:t>
            </a:r>
          </a:p>
          <a:p>
            <a:r>
              <a:rPr lang="ru-RU" dirty="0" smtClean="0"/>
              <a:t>Если ты хочешь оказать влияние на других людей, то ты должен быть человеком, действительно стимулирующим и двигающим вперед других людей. (К. Маркс) </a:t>
            </a:r>
          </a:p>
          <a:p>
            <a:r>
              <a:rPr lang="ru-RU" dirty="0" smtClean="0"/>
              <a:t>Человек не начинает жить прежде чем он не поднимется над узкими рамками своих личных мнений и убеждений и не приобщится к убеждениям всего человечества. (М. Л. Кинг)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Определения понятий: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Человек</a:t>
            </a:r>
            <a:r>
              <a:rPr lang="ru-RU" dirty="0" smtClean="0"/>
              <a:t> – живое существо, в отличие от животного обладающее даром речи и мысли и способностью создавать и использовать орудия в процессе общественного труда, обладатель лучших моральных и интеллектуальных свойств. 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Общество</a:t>
            </a:r>
            <a:r>
              <a:rPr lang="ru-RU" dirty="0" smtClean="0"/>
              <a:t> – совокупность определенных производственных отношений, образующая особую ступень развития в истории человечества. Организация, объединение людей, ставящих себе какие-нибудь общие задачи.</a:t>
            </a:r>
          </a:p>
          <a:p>
            <a:endParaRPr lang="ru-RU" dirty="0" smtClean="0"/>
          </a:p>
          <a:p>
            <a:r>
              <a:rPr lang="ru-RU" b="1" u="sng" dirty="0" smtClean="0"/>
              <a:t>Синонимы для слова "Человек":</a:t>
            </a:r>
            <a:endParaRPr lang="ru-RU" u="sng" dirty="0" smtClean="0"/>
          </a:p>
          <a:p>
            <a:pPr>
              <a:buNone/>
            </a:pPr>
            <a:r>
              <a:rPr lang="ru-RU" dirty="0" smtClean="0"/>
              <a:t>Личность,  индивидуум, существо.</a:t>
            </a:r>
          </a:p>
          <a:p>
            <a:r>
              <a:rPr lang="ru-RU" b="1" u="sng" dirty="0" smtClean="0"/>
              <a:t>Синонимы для слова "Общество":</a:t>
            </a:r>
            <a:endParaRPr lang="ru-RU" u="sng" dirty="0" smtClean="0"/>
          </a:p>
          <a:p>
            <a:pPr>
              <a:buNone/>
            </a:pPr>
            <a:r>
              <a:rPr lang="ru-RU" dirty="0" smtClean="0"/>
              <a:t>Союз, сообщество, община, товарищество, круг, среда.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Список литературы по направлению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b="1" dirty="0" smtClean="0">
                <a:solidFill>
                  <a:srgbClr val="7030A0"/>
                </a:solidFill>
              </a:rPr>
              <a:t>«Человек и общество»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Е. Замятин «Мы»</a:t>
            </a:r>
          </a:p>
          <a:p>
            <a:r>
              <a:rPr lang="ru-RU" dirty="0" smtClean="0"/>
              <a:t>М. А.  Булгаков «Мастер и Маргарита»</a:t>
            </a:r>
          </a:p>
          <a:p>
            <a:r>
              <a:rPr lang="ru-RU" dirty="0" smtClean="0"/>
              <a:t>Ф. М.  Достоевский «Преступление и наказание»</a:t>
            </a:r>
          </a:p>
          <a:p>
            <a:r>
              <a:rPr lang="ru-RU" dirty="0" smtClean="0"/>
              <a:t>А.С. Пушкин «Капитанская дочка», «Евгений Онегин»</a:t>
            </a:r>
          </a:p>
          <a:p>
            <a:r>
              <a:rPr lang="ru-RU" dirty="0" smtClean="0"/>
              <a:t>Л.Н Толстой «Война и мир»</a:t>
            </a:r>
          </a:p>
          <a:p>
            <a:r>
              <a:rPr lang="ru-RU" dirty="0" smtClean="0"/>
              <a:t>М.А. Шолохов «Судьба человека»</a:t>
            </a:r>
          </a:p>
          <a:p>
            <a:r>
              <a:rPr lang="ru-RU" dirty="0" smtClean="0"/>
              <a:t>Д.С. Лихачев «Письма о добром и прекрасном»</a:t>
            </a:r>
          </a:p>
          <a:p>
            <a:r>
              <a:rPr lang="ru-RU" dirty="0" smtClean="0"/>
              <a:t>М.Ю. Лермонтов «Герой нашего времени»</a:t>
            </a:r>
          </a:p>
          <a:p>
            <a:r>
              <a:rPr lang="ru-RU" dirty="0" smtClean="0"/>
              <a:t>А. Островский «Гроза»</a:t>
            </a:r>
          </a:p>
          <a:p>
            <a:r>
              <a:rPr lang="ru-RU" dirty="0" smtClean="0"/>
              <a:t>И. А. Гончаров «Обломов»</a:t>
            </a:r>
          </a:p>
          <a:p>
            <a:r>
              <a:rPr lang="ru-RU" dirty="0" smtClean="0"/>
              <a:t>М. Шолохов «Тихий Дон»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Обоюдное влияние человека и общества абсолютно очевидно. Это влияние может выступать в форме гармоничного взаимодействия, конфликта или борьбы. В конечном итоге, эти отношения либо созидательны, либо деструктивны для человека и всей цивилизации. Каждый член общества играет конкретную общественную роль, живёт по правилам общества, оценивает себя и других исходя из принятых обществом норм, соглашается с ними или вступает с ними в противоборство. Всё это, как в зеркале, отражается в бесчисленных произведениях отечественной и зарубежной литературы. </a:t>
            </a:r>
          </a:p>
          <a:p>
            <a:r>
              <a:rPr lang="ru-RU" b="1" u="sng" dirty="0" smtClean="0">
                <a:solidFill>
                  <a:srgbClr val="7030A0"/>
                </a:solidFill>
              </a:rPr>
              <a:t>Примеры аргументов из литературы: </a:t>
            </a:r>
            <a:r>
              <a:rPr lang="ru-RU" dirty="0" smtClean="0"/>
              <a:t>Евгений Онегин боялся мнения общества, поэтому принес ему в жертву свои отношения с Татьяной, пошел на дуэль с другом, которого сам подвел. </a:t>
            </a:r>
          </a:p>
          <a:p>
            <a:r>
              <a:rPr lang="ru-RU" dirty="0" smtClean="0"/>
              <a:t>В "</a:t>
            </a:r>
            <a:r>
              <a:rPr lang="ru-RU" dirty="0" err="1" smtClean="0"/>
              <a:t>Муму</a:t>
            </a:r>
            <a:r>
              <a:rPr lang="ru-RU" dirty="0" smtClean="0"/>
              <a:t>" Герасим полностью подчиняется требованиям общества и топит собачку, в которой мог бы найти радость и утешение в своей одинокой жизни. </a:t>
            </a:r>
          </a:p>
          <a:p>
            <a:r>
              <a:rPr lang="ru-RU" dirty="0" smtClean="0"/>
              <a:t>Герой произведения </a:t>
            </a:r>
            <a:r>
              <a:rPr lang="ru-RU" dirty="0" err="1" smtClean="0"/>
              <a:t>Грибоедова</a:t>
            </a:r>
            <a:r>
              <a:rPr lang="ru-RU" dirty="0" smtClean="0"/>
              <a:t> "Горе от ума" Чацкий нигде не служит, потому что не хочет "прислуживаться" и прогибаться перед руководством. Он не читает глупых книг, столь популярных в обществе. Чацкий горд, либерален и вольнодумен. У него на всё есть своё мнение. За это </a:t>
            </a:r>
            <a:r>
              <a:rPr lang="ru-RU" dirty="0" err="1" smtClean="0"/>
              <a:t>Фамусовское</a:t>
            </a:r>
            <a:r>
              <a:rPr lang="ru-RU" dirty="0" smtClean="0"/>
              <a:t> общество считает Чацкого опасным человеком. В итоге общество признает Чацкого сумасшедшим: "...Безумным вы меня прославили всем хором...»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1205</Words>
  <Application>Microsoft Office PowerPoint</Application>
  <PresentationFormat>Экран (4:3)</PresentationFormat>
  <Paragraphs>101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Подготовка к итоговому сочинению по направлению «Человек и общество»</vt:lpstr>
      <vt:lpstr>Примерные темы, которые могут быть на итоговом сочинении  (в 11 классе) по направлению "Человек и общество".</vt:lpstr>
      <vt:lpstr> Примерные темы, которые могут быть на итоговом сочинении  (в 11 классе) по направлению "Человек и общество". </vt:lpstr>
      <vt:lpstr>Слайд 4</vt:lpstr>
      <vt:lpstr>  Список афоризмов и цитат, которые можно использовать при написании итогового сочинения по направлению  "Человек и общество". </vt:lpstr>
      <vt:lpstr>Слайд 6</vt:lpstr>
      <vt:lpstr>Определения понятий: </vt:lpstr>
      <vt:lpstr>Список литературы по направлению «Человек и общество»</vt:lpstr>
      <vt:lpstr>Слайд 9</vt:lpstr>
      <vt:lpstr>Основными тезисами и аргументами в сочинении можно выделить: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общество</dc:title>
  <dc:creator>Елена Анатольевна</dc:creator>
  <cp:lastModifiedBy>Елена Анатольевна</cp:lastModifiedBy>
  <cp:revision>18</cp:revision>
  <dcterms:created xsi:type="dcterms:W3CDTF">2017-10-17T03:46:40Z</dcterms:created>
  <dcterms:modified xsi:type="dcterms:W3CDTF">2018-01-18T10:09:03Z</dcterms:modified>
</cp:coreProperties>
</file>