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ak.znate.ru/pars_docs/refs/85/84430/84430_html_453138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7384"/>
            <a:ext cx="9141849" cy="685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1700808"/>
            <a:ext cx="56166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Impact" panose="020B0806030902050204" pitchFamily="34" charset="0"/>
              </a:rPr>
              <a:t>«Неделя здоровья»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Impact" panose="020B0806030902050204" pitchFamily="34" charset="0"/>
              </a:rPr>
              <a:t>С 3 по 7 апреля 2017</a:t>
            </a:r>
          </a:p>
          <a:p>
            <a:pPr algn="ctr"/>
            <a:endParaRPr lang="ru-RU" sz="4000" dirty="0" smtClean="0">
              <a:solidFill>
                <a:srgbClr val="002060"/>
              </a:solidFill>
              <a:latin typeface="Impact" panose="020B0806030902050204" pitchFamily="34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Impact" panose="020B0806030902050204" pitchFamily="34" charset="0"/>
              </a:rPr>
              <a:t>Средняя группа № 7</a:t>
            </a:r>
            <a:endParaRPr lang="ru-RU" sz="4000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520926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Парфенова И.А.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Рязанова Т.А.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61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ramki-vsem.ru/fon/fon-priroda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3019"/>
            <a:ext cx="9174487" cy="688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321" y="2708920"/>
            <a:ext cx="3766898" cy="3627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293" y="260648"/>
            <a:ext cx="4543511" cy="3407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Выноска-облако 6"/>
          <p:cNvSpPr/>
          <p:nvPr/>
        </p:nvSpPr>
        <p:spPr>
          <a:xfrm flipH="1">
            <a:off x="95750" y="3714536"/>
            <a:ext cx="5268338" cy="1758120"/>
          </a:xfrm>
          <a:prstGeom prst="cloudCallou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День хорошего настроения</a:t>
            </a:r>
            <a:endParaRPr lang="ru-RU" sz="32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5710" y="635204"/>
            <a:ext cx="42527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Улыбаться чаще стоит –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Интересней станет жить,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Ведь улыбка не позволит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Ни тебе, не мне тужить…</a:t>
            </a:r>
            <a:endParaRPr lang="ru-RU" sz="2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22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носка-облако 5"/>
          <p:cNvSpPr/>
          <p:nvPr/>
        </p:nvSpPr>
        <p:spPr>
          <a:xfrm flipH="1">
            <a:off x="4533733" y="4581128"/>
            <a:ext cx="4573754" cy="1758120"/>
          </a:xfrm>
          <a:prstGeom prst="cloudCallout">
            <a:avLst/>
          </a:prstGeom>
          <a:solidFill>
            <a:srgbClr val="00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День вкусной и здоровой пищи</a:t>
            </a:r>
            <a:endParaRPr lang="ru-RU" sz="3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078" y="3429000"/>
            <a:ext cx="4320480" cy="3223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8" y="1856145"/>
            <a:ext cx="4483509" cy="25809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966" y="223776"/>
            <a:ext cx="2791922" cy="3722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07904" y="116632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 Днем здорового питания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Мы Вас поздравляем.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Пищи вкусной и полезной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На столах желаем.</a:t>
            </a:r>
            <a:endParaRPr lang="ru-RU" sz="2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61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edia.istockphoto.com/vectors/cool-baby-background-vector-id4862873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FIRST\Desktop\неделя здоровья\IMG_20170404_1125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831513"/>
            <a:ext cx="3839072" cy="2879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IRST\Desktop\неделя здоровья\IMG_20170404_1120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549696"/>
            <a:ext cx="3839072" cy="2879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FIRST\Desktop\неделя здоровья\IMG_20170405_15241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2637454"/>
            <a:ext cx="3457240" cy="4064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ыноска-облако 2"/>
          <p:cNvSpPr/>
          <p:nvPr/>
        </p:nvSpPr>
        <p:spPr>
          <a:xfrm flipH="1">
            <a:off x="2195736" y="2549940"/>
            <a:ext cx="5042354" cy="1758120"/>
          </a:xfrm>
          <a:prstGeom prst="cloudCallou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anose="030F0702030302020204" pitchFamily="66" charset="0"/>
              </a:rPr>
              <a:t>День народных подвижных игр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1196752"/>
            <a:ext cx="468052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Ра-</a:t>
            </a:r>
            <a:r>
              <a:rPr lang="ru-RU" sz="26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ра</a:t>
            </a:r>
            <a:r>
              <a:rPr lang="ru-RU" sz="2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-</a:t>
            </a:r>
            <a:r>
              <a:rPr lang="ru-RU" sz="26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ра</a:t>
            </a:r>
            <a:r>
              <a:rPr lang="ru-RU" sz="2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, </a:t>
            </a:r>
          </a:p>
          <a:p>
            <a:pPr algn="ctr"/>
            <a:r>
              <a:rPr lang="ru-RU" sz="2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начинается игра!</a:t>
            </a:r>
            <a:endParaRPr lang="ru-RU" sz="2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70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amki-vsem.ru/fon/sinij-fon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71" y="0"/>
            <a:ext cx="91431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мойдодыр пнг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0517" y="3362163"/>
            <a:ext cx="2848389" cy="347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144663" cy="3108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0739" y="2994042"/>
            <a:ext cx="2747298" cy="3663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718" y="1556792"/>
            <a:ext cx="3134519" cy="4179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/>
          <p:cNvSpPr/>
          <p:nvPr/>
        </p:nvSpPr>
        <p:spPr>
          <a:xfrm flipH="1">
            <a:off x="177718" y="79074"/>
            <a:ext cx="4396984" cy="1758120"/>
          </a:xfrm>
          <a:prstGeom prst="cloudCallout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Comic Sans MS" panose="030F0702030302020204" pitchFamily="66" charset="0"/>
              </a:rPr>
              <a:t>День чистюль</a:t>
            </a:r>
            <a:endParaRPr lang="ru-RU" sz="4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72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7oom.ru/powerpoint/fon-dlya-prezentacii-30.jpg?ver=3.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88" y="0"/>
            <a:ext cx="9147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641760"/>
            <a:ext cx="4230782" cy="3173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FIRST\Desktop\неделя здоровья\IMG_20170405_15455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3062" y="147278"/>
            <a:ext cx="3888432" cy="3281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IRST\Desktop\неделя здоровья\IMG_20170404_1118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637" y="3641760"/>
            <a:ext cx="4230781" cy="3173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 flipH="1">
            <a:off x="3491880" y="2348880"/>
            <a:ext cx="5616624" cy="1758120"/>
          </a:xfrm>
          <a:prstGeom prst="cloudCallou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Быть здоровым – здорово!</a:t>
            </a:r>
            <a:endParaRPr lang="ru-RU" sz="36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05636" y="491188"/>
            <a:ext cx="4818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Чтоб здоровье раздобыть,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Не надо далеко ходить.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Нужно нам самим стараться,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И всё будет получаться.</a:t>
            </a:r>
            <a:endParaRPr lang="ru-RU" sz="24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92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еделя здоровь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Неделя здоровья</Template>
  <TotalTime>1</TotalTime>
  <Words>100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Неделя здоровья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FIRST</dc:creator>
  <cp:lastModifiedBy>FIRST</cp:lastModifiedBy>
  <cp:revision>1</cp:revision>
  <dcterms:created xsi:type="dcterms:W3CDTF">2018-01-29T19:43:33Z</dcterms:created>
  <dcterms:modified xsi:type="dcterms:W3CDTF">2018-01-29T19:45:23Z</dcterms:modified>
</cp:coreProperties>
</file>