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07" autoAdjust="0"/>
  </p:normalViewPr>
  <p:slideViewPr>
    <p:cSldViewPr>
      <p:cViewPr varScale="1">
        <p:scale>
          <a:sx n="63" d="100"/>
          <a:sy n="63" d="100"/>
        </p:scale>
        <p:origin x="-137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D0632-660E-4A9F-A190-DA7398D18C13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CF31D-CBC1-481E-B114-11C0FB09E3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D0632-660E-4A9F-A190-DA7398D18C13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CF31D-CBC1-481E-B114-11C0FB09E3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D0632-660E-4A9F-A190-DA7398D18C13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CF31D-CBC1-481E-B114-11C0FB09E3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D0632-660E-4A9F-A190-DA7398D18C13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CF31D-CBC1-481E-B114-11C0FB09E3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D0632-660E-4A9F-A190-DA7398D18C13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CF31D-CBC1-481E-B114-11C0FB09E3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D0632-660E-4A9F-A190-DA7398D18C13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CF31D-CBC1-481E-B114-11C0FB09E3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D0632-660E-4A9F-A190-DA7398D18C13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CF31D-CBC1-481E-B114-11C0FB09E3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D0632-660E-4A9F-A190-DA7398D18C13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CF31D-CBC1-481E-B114-11C0FB09E3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D0632-660E-4A9F-A190-DA7398D18C13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CF31D-CBC1-481E-B114-11C0FB09E3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D0632-660E-4A9F-A190-DA7398D18C13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CF31D-CBC1-481E-B114-11C0FB09E3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D0632-660E-4A9F-A190-DA7398D18C13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CF31D-CBC1-481E-B114-11C0FB09E3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BD0632-660E-4A9F-A190-DA7398D18C13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1CF31D-CBC1-481E-B114-11C0FB09E34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672" y="1556792"/>
            <a:ext cx="5976664" cy="3096344"/>
          </a:xfrm>
          <a:solidFill>
            <a:schemeClr val="bg1"/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Открытое занятие.</a:t>
            </a:r>
            <a:br>
              <a:rPr lang="ru-RU" dirty="0" smtClean="0"/>
            </a:br>
            <a:r>
              <a:rPr lang="ru-RU" dirty="0" smtClean="0"/>
              <a:t>9 МАЯ</a:t>
            </a:r>
            <a:r>
              <a:rPr lang="ru-RU" b="1" dirty="0" smtClean="0"/>
              <a:t> – ДЕНЬ </a:t>
            </a:r>
            <a:r>
              <a:rPr lang="ru-RU" dirty="0" smtClean="0"/>
              <a:t>ПОБЕДЫ</a:t>
            </a:r>
            <a:r>
              <a:rPr lang="ru-RU" sz="5400" dirty="0" smtClean="0"/>
              <a:t/>
            </a:r>
            <a:br>
              <a:rPr lang="ru-RU" sz="5400" dirty="0" smtClean="0"/>
            </a:b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6021288"/>
            <a:ext cx="7632848" cy="720080"/>
          </a:xfrm>
        </p:spPr>
        <p:txBody>
          <a:bodyPr/>
          <a:lstStyle/>
          <a:p>
            <a:r>
              <a:rPr lang="ru-RU" dirty="0" smtClean="0"/>
              <a:t>Группа №1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400" dirty="0" smtClean="0"/>
              <a:t>Открытое занятие, посвящённое празднику Победы.</a:t>
            </a:r>
            <a:endParaRPr lang="ru-RU" sz="2400" dirty="0"/>
          </a:p>
        </p:txBody>
      </p:sp>
      <p:pic>
        <p:nvPicPr>
          <p:cNvPr id="4" name="Содержимое 3" descr="ксюша 633.PN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899592" y="1484784"/>
            <a:ext cx="7617192" cy="4291376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Ребята подготовили стихи.</a:t>
            </a:r>
            <a:endParaRPr lang="ru-RU" sz="2400" dirty="0"/>
          </a:p>
        </p:txBody>
      </p:sp>
      <p:pic>
        <p:nvPicPr>
          <p:cNvPr id="4" name="Содержимое 3" descr="ксюша 63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627784" y="1196752"/>
            <a:ext cx="3970536" cy="5294048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/>
              <a:t>   Будущие защитники.</a:t>
            </a:r>
            <a:endParaRPr lang="ru-RU" sz="2400" dirty="0"/>
          </a:p>
        </p:txBody>
      </p:sp>
      <p:pic>
        <p:nvPicPr>
          <p:cNvPr id="4" name="Содержимое 3" descr="ксюша 629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043608" y="1052736"/>
            <a:ext cx="7056784" cy="5292588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0" y="274638"/>
            <a:ext cx="3754760" cy="1426170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/>
              <a:t>В доступной форме дети познакомились с темой войны.</a:t>
            </a:r>
            <a:endParaRPr lang="ru-RU" sz="2400" dirty="0"/>
          </a:p>
        </p:txBody>
      </p:sp>
      <p:pic>
        <p:nvPicPr>
          <p:cNvPr id="4" name="Содержимое 3" descr="ксюша 640.PN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67544" y="235706"/>
            <a:ext cx="3600400" cy="639071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400" smtClean="0"/>
              <a:t>                              Рисуем </a:t>
            </a:r>
            <a:r>
              <a:rPr lang="ru-RU" sz="2400" dirty="0" smtClean="0"/>
              <a:t>салют Победе!</a:t>
            </a:r>
            <a:endParaRPr lang="ru-RU" sz="2400" dirty="0"/>
          </a:p>
        </p:txBody>
      </p:sp>
      <p:pic>
        <p:nvPicPr>
          <p:cNvPr id="4" name="Содержимое 3" descr="ксюша 639.PN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971600" y="1772816"/>
            <a:ext cx="7488832" cy="421906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32</Words>
  <Application>Microsoft Office PowerPoint</Application>
  <PresentationFormat>Экран (4:3)</PresentationFormat>
  <Paragraphs>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 Открытое занятие. 9 МАЯ – ДЕНЬ ПОБЕДЫ </vt:lpstr>
      <vt:lpstr>Открытое занятие, посвящённое празднику Победы.</vt:lpstr>
      <vt:lpstr>Ребята подготовили стихи.</vt:lpstr>
      <vt:lpstr>   Будущие защитники.</vt:lpstr>
      <vt:lpstr>В доступной форме дети познакомились с темой войны.</vt:lpstr>
      <vt:lpstr>                              Рисуем салют Победе!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9 МАЯ – ДЕНЬ ПОБЕДЫ</dc:title>
  <dc:creator>Acer</dc:creator>
  <cp:lastModifiedBy>Acer</cp:lastModifiedBy>
  <cp:revision>12</cp:revision>
  <dcterms:created xsi:type="dcterms:W3CDTF">2015-05-13T19:01:34Z</dcterms:created>
  <dcterms:modified xsi:type="dcterms:W3CDTF">2018-01-29T18:56:00Z</dcterms:modified>
</cp:coreProperties>
</file>