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3" r:id="rId6"/>
    <p:sldId id="264" r:id="rId7"/>
    <p:sldId id="269" r:id="rId8"/>
    <p:sldId id="265" r:id="rId9"/>
    <p:sldId id="266" r:id="rId10"/>
    <p:sldId id="262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416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4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47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12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71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37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699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1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246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247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25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848F4-75F6-451D-8198-DCFE4E2F300B}" type="datetimeFigureOut">
              <a:rPr lang="ru-RU" smtClean="0"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AFB9A-B407-4256-A05D-0D12EA189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69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8" y="-69527"/>
            <a:ext cx="12151472" cy="6927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6838">
            <a:off x="0" y="-69528"/>
            <a:ext cx="2889124" cy="37719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2310">
            <a:off x="2478928" y="0"/>
            <a:ext cx="9753600" cy="29146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3189">
            <a:off x="1185814" y="3612756"/>
            <a:ext cx="5122021" cy="30721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5358">
            <a:off x="6930482" y="3017040"/>
            <a:ext cx="5147116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8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8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300" y="810990"/>
            <a:ext cx="10121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Мысли, прозвучавшие на моем уроке, противоречат моим прежним представлениям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узнал(а) много нового и интересного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Хочу больше узнать о событиях Октября 1917 года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Хочу поближе познакомится с поэзией, живописью, прозой революционных лет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урок повлиял на мое мировоззрение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33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1239"/>
            <a:ext cx="4187999" cy="5397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56200" y="701239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Посмотрите на эту картину, скажите, что (кого) вы видите?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ли на этой картине какое-либо противоречие?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ли какой-либо символизм?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Кого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видим на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первом </a:t>
            </a: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вы можете сказать об этом </a:t>
            </a:r>
            <a:r>
              <a:rPr lang="ru-RU" sz="24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человеке?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Скажите, а этот солдат любит свою Родину?</a:t>
            </a:r>
            <a:endParaRPr lang="ru-RU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51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76263"/>
            <a:ext cx="9144000" cy="2387600"/>
          </a:xfrm>
        </p:spPr>
        <p:txBody>
          <a:bodyPr/>
          <a:lstStyle/>
          <a:p>
            <a:r>
              <a:rPr lang="ru-RU" dirty="0" smtClean="0"/>
              <a:t>«Революция 1917 года через призму искусства»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225800"/>
            <a:ext cx="9144000" cy="2794000"/>
          </a:xfrm>
        </p:spPr>
        <p:txBody>
          <a:bodyPr>
            <a:normAutofit/>
          </a:bodyPr>
          <a:lstStyle/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/>
              <a:t>рассмотреть </a:t>
            </a:r>
            <a:r>
              <a:rPr lang="ru-RU" dirty="0"/>
              <a:t>революционные события 1917 года посредством произведений </a:t>
            </a:r>
            <a:r>
              <a:rPr lang="ru-RU" dirty="0" smtClean="0"/>
              <a:t>искусства</a:t>
            </a:r>
            <a:endParaRPr lang="ru-RU" dirty="0">
              <a:solidFill>
                <a:srgbClr val="FF0000"/>
              </a:solidFill>
            </a:endParaRP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Задачи: </a:t>
            </a:r>
            <a:r>
              <a:rPr lang="ru-RU" dirty="0" smtClean="0"/>
              <a:t>изучить </a:t>
            </a:r>
            <a:r>
              <a:rPr lang="ru-RU" dirty="0"/>
              <a:t>репродукции картин авторов, отрывки поэтических произведений и мемуаров (воспоминаний) отражающих революционные события 1917 г.</a:t>
            </a:r>
          </a:p>
          <a:p>
            <a:pPr algn="l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943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0" y="410944"/>
            <a:ext cx="6096000" cy="53289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Bef>
                <a:spcPts val="1800"/>
              </a:spcBef>
              <a:spcAft>
                <a:spcPts val="1800"/>
              </a:spcAft>
            </a:pPr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Теперь октябрь не тот,</a:t>
            </a:r>
            <a:b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тот октябрь теперь.</a:t>
            </a:r>
            <a:b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стране, где свищет непогода,</a:t>
            </a:r>
            <a:b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Ревел и выл</a:t>
            </a:r>
            <a:b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Октябрь, как зверь,</a:t>
            </a:r>
            <a:b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Октябрь семнадцатого </a:t>
            </a:r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года…</a:t>
            </a:r>
            <a:endParaRPr lang="ru-RU" sz="3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3695700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19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3342"/>
            <a:ext cx="1219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группа</a:t>
            </a:r>
            <a:r>
              <a:rPr lang="ru-RU" sz="32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будет работать с репродукциями* картин художников, которые запечатлели Революцию на своих </a:t>
            </a:r>
            <a:r>
              <a:rPr lang="ru-RU" sz="32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полотнах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sz="32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</a:t>
            </a:r>
            <a:r>
              <a:rPr lang="ru-RU" sz="32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будет работать со стихами поэтов, которые посвятили строки </a:t>
            </a:r>
            <a:r>
              <a:rPr lang="ru-RU" sz="32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Революции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ru-RU" sz="32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</a:t>
            </a:r>
            <a:r>
              <a:rPr lang="ru-RU" sz="32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будет работать с </a:t>
            </a:r>
            <a:r>
              <a:rPr lang="ru-RU" sz="32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мемуарами</a:t>
            </a:r>
            <a:r>
              <a:rPr lang="ru-RU" sz="32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то есть воспоминаниями современников, которые были свидетелями событий октября 1917 </a:t>
            </a:r>
            <a:r>
              <a:rPr lang="ru-RU" sz="32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55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 rot="21195830">
            <a:off x="215900" y="215900"/>
            <a:ext cx="10617200" cy="6210300"/>
          </a:xfrm>
          <a:prstGeom prst="flowChartPunchedTap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Репроду́кция</a:t>
            </a:r>
            <a:r>
              <a:rPr lang="ru-RU" sz="2400" b="1" dirty="0">
                <a:solidFill>
                  <a:schemeClr val="tx1"/>
                </a:solidFill>
              </a:rPr>
              <a:t> </a:t>
            </a:r>
            <a:r>
              <a:rPr lang="ru-RU" sz="2400" dirty="0">
                <a:solidFill>
                  <a:schemeClr val="tx1"/>
                </a:solidFill>
              </a:rPr>
              <a:t>— воспроизведение предметов искусства путём фотографии, клише (копирование) или ручного воспроизведения оригинала. Самая главная цель — сохранить подлинность объекта, максимально точно передать информацию о нём и его внешний вид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Мемуа́ры</a:t>
            </a:r>
            <a:r>
              <a:rPr lang="ru-RU" sz="2400" dirty="0">
                <a:solidFill>
                  <a:schemeClr val="tx1"/>
                </a:solidFill>
              </a:rPr>
              <a:t> (от </a:t>
            </a:r>
            <a:r>
              <a:rPr lang="ru-RU" sz="2400" dirty="0">
                <a:solidFill>
                  <a:schemeClr val="tx1"/>
                </a:solidFill>
                <a:hlinkClick r:id="rId2" tooltip="Французский язык"/>
              </a:rPr>
              <a:t>фр.</a:t>
            </a:r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i="1" dirty="0" err="1">
                <a:solidFill>
                  <a:schemeClr val="tx1"/>
                </a:solidFill>
              </a:rPr>
              <a:t>mémoires</a:t>
            </a:r>
            <a:r>
              <a:rPr lang="ru-RU" sz="2400" dirty="0">
                <a:solidFill>
                  <a:schemeClr val="tx1"/>
                </a:solidFill>
              </a:rPr>
              <a:t> — воспоминания) — записки современников, повествующие о событиях, в которых автор мемуаров принимал участие или которые известны ему от очевидцев, и о людях, с которыми автор мемуаров был знаком.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97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№1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Задание: рассмотреть картины, на которых изображены события Революции 1917 г., ответить на вопросы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картинами каких художников работала ваша группа?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эмоции вызывают у вас эти картины?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настроения пытаются передать вам авторы картин?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(или кто) изображено на картине?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могут эти </a:t>
            </a:r>
            <a:r>
              <a:rPr lang="ru-RU" sz="2000" i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художественные произведения</a:t>
            </a: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рассказать нам о </a:t>
            </a:r>
            <a:r>
              <a:rPr lang="ru-RU" sz="2000" i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исторических событиях</a:t>
            </a: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1917 года?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ли в произведении предметы, которые что-либо символизируют?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Обобщите все сказанное вами (сделайте вывод!)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35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784" y="4788700"/>
            <a:ext cx="4699216" cy="33305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178377" cy="4000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376" y="0"/>
            <a:ext cx="6102524" cy="49659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8732"/>
            <a:ext cx="4842616" cy="3238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46" y="3022829"/>
            <a:ext cx="3418556" cy="42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5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052300" cy="5076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Группа №2</a:t>
            </a:r>
            <a:endParaRPr lang="ru-RU" sz="20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Задание: прочитать предложенные стихи о Революции 1917 г., ответить на вопросы</a:t>
            </a:r>
            <a:endParaRPr lang="ru-RU" sz="20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Вопросы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Стихотворения каких поэтов вы прочитали?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Какие поэты положительно оценивали революционные события? Почему вы так думаете? Какие отрицательно? Почему вы так думаете?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Какие эмоции вызывают у вас эти стихотворения?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Какие слова, фразы, словосочетания произвели на вас впечатления и создают ваше настроения?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Что могут эти </a:t>
            </a:r>
            <a:r>
              <a:rPr lang="ru-RU" sz="2000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литературные произведения</a:t>
            </a: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рассказать нам о </a:t>
            </a:r>
            <a:r>
              <a:rPr lang="ru-RU" sz="2000" i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исторических событиях</a:t>
            </a: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1917 года</a:t>
            </a:r>
            <a:r>
              <a:rPr lang="ru-RU" sz="20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?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Обобщите все сказанное вами (сделайте вывод!)</a:t>
            </a:r>
            <a:endParaRPr lang="ru-RU" sz="20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26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 №3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Задание: познакомится с отрывками из воспоминаний современников, которые были свидетелями или участниками революционных событий, ответить на вопросы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чьими воспоминаниями вы познакомились? (имя, фамилия, профессия и т.д.)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эти люди оценивали революционные события?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</a:t>
            </a: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эмоции вызывают у вас эти </a:t>
            </a:r>
            <a:r>
              <a:rPr lang="ru-RU" sz="20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воспоминания?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</a:t>
            </a: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слова, фразы, словосочетания произвели на вас впечатления и создают ваше </a:t>
            </a:r>
            <a:r>
              <a:rPr lang="ru-RU" sz="20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настроения?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</a:t>
            </a: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могут эти источники рассказать нам о </a:t>
            </a:r>
            <a:r>
              <a:rPr lang="ru-RU" sz="2000" i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исторических событиях</a:t>
            </a:r>
            <a:r>
              <a:rPr lang="ru-RU" sz="2000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1917 </a:t>
            </a:r>
            <a:r>
              <a:rPr lang="ru-RU" sz="2000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года?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Обобщите </a:t>
            </a:r>
            <a:r>
              <a:rPr lang="ru-RU" sz="2000" b="1" dirty="0">
                <a:solidFill>
                  <a:srgbClr val="0D0D0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сказанное вами (сделайте вывод!)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445</Words>
  <Application>Microsoft Office PowerPoint</Application>
  <PresentationFormat>Широкоэкранный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«Революция 1917 года через призму искусства»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2017-10-08T14:17:51Z</dcterms:created>
  <dcterms:modified xsi:type="dcterms:W3CDTF">2017-10-09T15:40:46Z</dcterms:modified>
</cp:coreProperties>
</file>