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2" autoAdjust="0"/>
    <p:restoredTop sz="94660"/>
  </p:normalViewPr>
  <p:slideViewPr>
    <p:cSldViewPr snapToGrid="0">
      <p:cViewPr varScale="1">
        <p:scale>
          <a:sx n="76" d="100"/>
          <a:sy n="76" d="100"/>
        </p:scale>
        <p:origin x="5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F7E6D-6451-4873-8DEF-5A2C1F6FBE30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7A8AD-DAC7-4992-8183-E56A885EB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560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F7E6D-6451-4873-8DEF-5A2C1F6FBE30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7A8AD-DAC7-4992-8183-E56A885EB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947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F7E6D-6451-4873-8DEF-5A2C1F6FBE30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7A8AD-DAC7-4992-8183-E56A885EB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76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F7E6D-6451-4873-8DEF-5A2C1F6FBE30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7A8AD-DAC7-4992-8183-E56A885EB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792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F7E6D-6451-4873-8DEF-5A2C1F6FBE30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7A8AD-DAC7-4992-8183-E56A885EB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054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F7E6D-6451-4873-8DEF-5A2C1F6FBE30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7A8AD-DAC7-4992-8183-E56A885EB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727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F7E6D-6451-4873-8DEF-5A2C1F6FBE30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7A8AD-DAC7-4992-8183-E56A885EB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280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F7E6D-6451-4873-8DEF-5A2C1F6FBE30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7A8AD-DAC7-4992-8183-E56A885EB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234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F7E6D-6451-4873-8DEF-5A2C1F6FBE30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7A8AD-DAC7-4992-8183-E56A885EB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217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F7E6D-6451-4873-8DEF-5A2C1F6FBE30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7A8AD-DAC7-4992-8183-E56A885EB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0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F7E6D-6451-4873-8DEF-5A2C1F6FBE30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7A8AD-DAC7-4992-8183-E56A885EB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380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F7E6D-6451-4873-8DEF-5A2C1F6FBE30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7A8AD-DAC7-4992-8183-E56A885EB7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127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650" y="-12700"/>
            <a:ext cx="6870700" cy="687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68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872" y="0"/>
            <a:ext cx="6876257" cy="6876257"/>
          </a:xfrm>
        </p:spPr>
      </p:pic>
    </p:spTree>
    <p:extLst>
      <p:ext uri="{BB962C8B-B14F-4D97-AF65-F5344CB8AC3E}">
        <p14:creationId xmlns:p14="http://schemas.microsoft.com/office/powerpoint/2010/main" val="422768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800" y="114299"/>
            <a:ext cx="6876257" cy="6876257"/>
          </a:xfrm>
        </p:spPr>
      </p:pic>
    </p:spTree>
    <p:extLst>
      <p:ext uri="{BB962C8B-B14F-4D97-AF65-F5344CB8AC3E}">
        <p14:creationId xmlns:p14="http://schemas.microsoft.com/office/powerpoint/2010/main" val="394033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301" y="0"/>
            <a:ext cx="6883399" cy="6883399"/>
          </a:xfrm>
        </p:spPr>
      </p:pic>
    </p:spTree>
    <p:extLst>
      <p:ext uri="{BB962C8B-B14F-4D97-AF65-F5344CB8AC3E}">
        <p14:creationId xmlns:p14="http://schemas.microsoft.com/office/powerpoint/2010/main" val="221157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601" y="-50006"/>
            <a:ext cx="6908799" cy="6908799"/>
          </a:xfrm>
        </p:spPr>
      </p:pic>
    </p:spTree>
    <p:extLst>
      <p:ext uri="{BB962C8B-B14F-4D97-AF65-F5344CB8AC3E}">
        <p14:creationId xmlns:p14="http://schemas.microsoft.com/office/powerpoint/2010/main" val="419741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Homez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2018-01-29T18:09:45Z</dcterms:created>
  <dcterms:modified xsi:type="dcterms:W3CDTF">2018-01-29T18:12:39Z</dcterms:modified>
</cp:coreProperties>
</file>