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737DA1-A123-4A9D-A93B-C0734EEA18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17CCAE-3CDA-4D62-A0CF-EAE5089E450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Знакомство с профессией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ПРИZМА 1482 представляет проект для участия в региональном чемпионате JUNIORSKILLS Москва 2017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995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Ученики школы №1482 с интересом изучают устройство электронной аппаратуры. С помощью данного табло диспетчеры умело управляют движением электропоездов по основным направлениям РЖД.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32856"/>
            <a:ext cx="5939444" cy="3961015"/>
          </a:xfrm>
        </p:spPr>
      </p:pic>
    </p:spTree>
    <p:extLst>
      <p:ext uri="{BB962C8B-B14F-4D97-AF65-F5344CB8AC3E}">
        <p14:creationId xmlns:p14="http://schemas.microsoft.com/office/powerpoint/2010/main" val="417128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На фото Андрей Николаевич </a:t>
            </a:r>
            <a:r>
              <a:rPr lang="ru-RU" sz="2700" dirty="0" err="1"/>
              <a:t>Харужин</a:t>
            </a:r>
            <a:r>
              <a:rPr lang="ru-RU" sz="2700" dirty="0"/>
              <a:t>. Он пошёл по стопам родителей, продолжив династию инженеров. Его путь: от выпускника колледжа до заместителя начальника сборочного цеха.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32856"/>
            <a:ext cx="5922818" cy="3961015"/>
          </a:xfrm>
        </p:spPr>
      </p:pic>
    </p:spTree>
    <p:extLst>
      <p:ext uri="{BB962C8B-B14F-4D97-AF65-F5344CB8AC3E}">
        <p14:creationId xmlns:p14="http://schemas.microsoft.com/office/powerpoint/2010/main" val="154631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/>
              <a:t>В годы Великой Отечественной Войны </a:t>
            </a:r>
            <a:r>
              <a:rPr lang="ru-RU" sz="2000" dirty="0" err="1"/>
              <a:t>Лосиноостровский</a:t>
            </a:r>
            <a:r>
              <a:rPr lang="ru-RU" sz="2000" dirty="0"/>
              <a:t> электротехнический завод был стратегическим предприятием, у сотрудников завода была «бронь», но эти герои, чьи имена кровью вписаны в историю нашей Отчизны, шли на фронт - защищать, побеждать. Они бессмертны в нашей памяти, в наших сердцах, наших делах.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78" y="1973955"/>
            <a:ext cx="5939444" cy="3961015"/>
          </a:xfrm>
        </p:spPr>
      </p:pic>
    </p:spTree>
    <p:extLst>
      <p:ext uri="{BB962C8B-B14F-4D97-AF65-F5344CB8AC3E}">
        <p14:creationId xmlns:p14="http://schemas.microsoft.com/office/powerpoint/2010/main" val="2221579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Видеорепортаж с экскурсии по </a:t>
            </a:r>
            <a:r>
              <a:rPr lang="ru-RU" dirty="0" err="1"/>
              <a:t>Лосиноостровскому</a:t>
            </a:r>
            <a:r>
              <a:rPr lang="ru-RU" dirty="0"/>
              <a:t> электротехническому заводу можно увидеть, перейдя по ссылке: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https</a:t>
            </a:r>
            <a:r>
              <a:rPr lang="ru-RU" dirty="0"/>
              <a:t>://www.youtube.com/watch?v=yJ83BPa8Peg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8215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139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Знакомство с профессией</vt:lpstr>
      <vt:lpstr>Ученики школы №1482 с интересом изучают устройство электронной аппаратуры. С помощью данного табло диспетчеры умело управляют движением электропоездов по основным направлениям РЖД. </vt:lpstr>
      <vt:lpstr>На фото Андрей Николаевич Харужин. Он пошёл по стопам родителей, продолжив династию инженеров. Его путь: от выпускника колледжа до заместителя начальника сборочного цеха.  </vt:lpstr>
      <vt:lpstr>В годы Великой Отечественной Войны Лосиноостровский электротехнический завод был стратегическим предприятием, у сотрудников завода была «бронь», но эти герои, чьи имена кровью вписаны в историю нашей Отчизны, шли на фронт - защищать, побеждать. Они бессмертны в нашей памяти, в наших сердцах, наших делах.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2018-01-29T09:52:40Z</dcterms:created>
  <dcterms:modified xsi:type="dcterms:W3CDTF">2018-01-29T10:10:05Z</dcterms:modified>
</cp:coreProperties>
</file>