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E7E13-7E43-44A6-86DF-28D15D02FA31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FC7A7-09D0-4FE3-9312-FBE971A0265D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ЗАЧЕМ ИДТИ В КОЛЛЕДЖ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89040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ПРИZМА 1482 представляет проект для участия в региональном чемпионате JUNIORSKILLS Москва 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65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Зачем идти в колледж?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146" y="1806575"/>
            <a:ext cx="6081707" cy="4052888"/>
          </a:xfrm>
        </p:spPr>
      </p:pic>
    </p:spTree>
    <p:extLst>
      <p:ext uri="{BB962C8B-B14F-4D97-AF65-F5344CB8AC3E}">
        <p14:creationId xmlns:p14="http://schemas.microsoft.com/office/powerpoint/2010/main" val="296668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Результаты опроса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037" y="2228056"/>
            <a:ext cx="5495925" cy="3209925"/>
          </a:xfrm>
        </p:spPr>
      </p:pic>
    </p:spTree>
    <p:extLst>
      <p:ext uri="{BB962C8B-B14F-4D97-AF65-F5344CB8AC3E}">
        <p14:creationId xmlns:p14="http://schemas.microsoft.com/office/powerpoint/2010/main" val="780055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Девятиклассники на занятиях в колледже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050" y="3100344"/>
            <a:ext cx="5184891" cy="34544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72355"/>
            <a:ext cx="4283968" cy="285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41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 теории к практике!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4" y="1806575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val="318720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На занятиях по робототехнике. Разобраться даже в самом сложном устройстве под силу, если помогает наставник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val="1444376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125113" cy="924475"/>
          </a:xfrm>
        </p:spPr>
        <p:txBody>
          <a:bodyPr>
            <a:normAutofit fontScale="90000"/>
          </a:bodyPr>
          <a:lstStyle/>
          <a:p>
            <a:r>
              <a:rPr lang="ru-RU" dirty="0"/>
              <a:t>Кондитерское искусство в деталях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84784"/>
            <a:ext cx="4114552" cy="27430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17032"/>
            <a:ext cx="4139952" cy="27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58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Перенимая опыт </a:t>
            </a:r>
            <a:r>
              <a:rPr lang="ru-RU" dirty="0" smtClean="0"/>
              <a:t>профессионалов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334" y="1806575"/>
            <a:ext cx="6079332" cy="4052888"/>
          </a:xfrm>
        </p:spPr>
      </p:pic>
    </p:spTree>
    <p:extLst>
      <p:ext uri="{BB962C8B-B14F-4D97-AF65-F5344CB8AC3E}">
        <p14:creationId xmlns:p14="http://schemas.microsoft.com/office/powerpoint/2010/main" val="4121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37</TotalTime>
  <Words>54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Summer</vt:lpstr>
      <vt:lpstr>    ЗАЧЕМ ИДТИ В КОЛЛЕДЖ   </vt:lpstr>
      <vt:lpstr>Зачем идти в колледж?</vt:lpstr>
      <vt:lpstr> Результаты опроса</vt:lpstr>
      <vt:lpstr>Девятиклассники на занятиях в колледже</vt:lpstr>
      <vt:lpstr>От теории к практике!</vt:lpstr>
      <vt:lpstr>На занятиях по робототехнике. Разобраться даже в самом сложном устройстве под силу, если помогает наставник</vt:lpstr>
      <vt:lpstr>Кондитерское искусство в деталях</vt:lpstr>
      <vt:lpstr>Перенимая опыт профессионалов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JuniorSkills 2018</dc:title>
  <dc:creator>Ирина</dc:creator>
  <cp:lastModifiedBy>Ирина</cp:lastModifiedBy>
  <cp:revision>3</cp:revision>
  <dcterms:created xsi:type="dcterms:W3CDTF">2018-01-29T09:04:38Z</dcterms:created>
  <dcterms:modified xsi:type="dcterms:W3CDTF">2018-01-29T09:42:29Z</dcterms:modified>
</cp:coreProperties>
</file>