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9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4A1E"/>
    <a:srgbClr val="D60093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ЕНЬ пож чел\prezentatsii-shabloni-prirod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61554" y="620688"/>
            <a:ext cx="6242893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Текст надписи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55776" y="548680"/>
            <a:ext cx="5904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 84 города Ельца «Радуга»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2708920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«Экосистема дошкольного образования»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7664" y="5373216"/>
            <a:ext cx="5184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3B4A1E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МБДОУ детский сад № 84 г. Ельца </a:t>
            </a:r>
          </a:p>
          <a:p>
            <a:pPr algn="ctr"/>
            <a:r>
              <a:rPr lang="ru-RU" sz="2000" b="1" dirty="0" smtClean="0">
                <a:solidFill>
                  <a:srgbClr val="3B4A1E"/>
                </a:solidFill>
                <a:latin typeface="Times New Roman" pitchFamily="18" charset="0"/>
                <a:cs typeface="Times New Roman" pitchFamily="18" charset="0"/>
              </a:rPr>
              <a:t>Фогель Е.Н.</a:t>
            </a:r>
            <a:endParaRPr lang="ru-RU" sz="2000" b="1" dirty="0">
              <a:solidFill>
                <a:srgbClr val="3B4A1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ЕНЬ пож чел\prezentatsii-shabloni-prirod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908720"/>
            <a:ext cx="6720000" cy="50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ЕНЬ пож чел\prezentatsii-shabloni-prirod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87"/>
            <a:ext cx="9142413" cy="6856413"/>
          </a:xfrm>
          <a:prstGeom prst="rect">
            <a:avLst/>
          </a:prstGeom>
          <a:noFill/>
        </p:spPr>
      </p:pic>
      <p:pic>
        <p:nvPicPr>
          <p:cNvPr id="5" name="Picture 2" descr="http://miranimacii.ru/_ph/30/892526381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800" y="332656"/>
            <a:ext cx="586964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ЕНЬ пож чел\prezentatsii-shabloni-prirod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87" y="1587"/>
            <a:ext cx="9142413" cy="685641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67944" y="692696"/>
            <a:ext cx="46085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«Экологическое образование – это не часть образования, а новый смысл и цель современного образовательного процесса – уникального средства сохранения и развития человечества и продления человеческой цивилизации»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Т. Ягодин, Л.Третьякова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3068960"/>
            <a:ext cx="71287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3B4A1E"/>
                </a:solidFill>
                <a:latin typeface="Times New Roman" pitchFamily="18" charset="0"/>
                <a:cs typeface="Times New Roman" pitchFamily="18" charset="0"/>
              </a:rPr>
              <a:t>Экологическое образование - непрерывный процесс обучения, воспитания и развития личности, направленный на формирование системы знаний и умений, ценностных ориентаций, нравственно-этических и эстетических отношений, обеспечивающих экологическую ответственность личности за состояние и улучшение социоприродной среды</a:t>
            </a:r>
            <a:endParaRPr lang="ru-RU" sz="2400" b="1" i="1" dirty="0">
              <a:solidFill>
                <a:srgbClr val="3B4A1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ЕНЬ пож чел\prezentatsii-shabloni-prirod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1720" y="620688"/>
            <a:ext cx="65527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3B4A1E"/>
                </a:solidFill>
                <a:latin typeface="Times New Roman" pitchFamily="18" charset="0"/>
                <a:cs typeface="Times New Roman" pitchFamily="18" charset="0"/>
              </a:rPr>
              <a:t>Дошкольники – начальное звено системы непрерывного образования.</a:t>
            </a:r>
            <a:r>
              <a:rPr lang="ru-RU" sz="2400" dirty="0" smtClean="0"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rgbClr val="3B4A1E"/>
                </a:solidFill>
                <a:latin typeface="Times New Roman"/>
                <a:ea typeface="Times New Roman"/>
              </a:rPr>
              <a:t>У дошкольников очень развит познавательный интерес, в частности к природе, поэтому элементарные экологические знания полученные детьми именно в младшем возрасте помогут сформировать у них экологически грамотное отношение к природе, активную жизненную позицию.</a:t>
            </a:r>
            <a:endParaRPr lang="ru-RU" sz="2400" dirty="0" smtClean="0">
              <a:solidFill>
                <a:srgbClr val="3B4A1E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3B4A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494116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4077072"/>
            <a:ext cx="748883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3B4A1E"/>
                </a:solidFill>
                <a:latin typeface="Times New Roman" pitchFamily="18" charset="0"/>
                <a:cs typeface="Times New Roman" pitchFamily="18" charset="0"/>
              </a:rPr>
              <a:t>Процесс экологического образования и воспитания детей должен быть построен таким образом, чтобы  слово «экология» — вызывала  у детей положительные эмоции, интерес, желание действовать, сохранять среду обитания, красоту окружающего мира.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ЕНЬ пож чел\prezentatsii-shabloni-prirod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764704"/>
            <a:ext cx="7104043" cy="5328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ЕНЬ пож чел\prezentatsii-shabloni-prirod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836712"/>
            <a:ext cx="7008032" cy="5256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ЕНЬ пож чел\prezentatsii-shabloni-prirod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836712"/>
            <a:ext cx="6936024" cy="5202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ЕНЬ пож чел\prezentatsii-shabloni-prirod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980728"/>
            <a:ext cx="6720000" cy="50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ЕНЬ пож чел\prezentatsii-shabloni-prirod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1052736"/>
            <a:ext cx="6720000" cy="50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ЕНЬ пож чел\prezentatsii-shabloni-prirod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1124744"/>
            <a:ext cx="6720000" cy="50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189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2017-09-29T12:58:00Z</dcterms:created>
  <dcterms:modified xsi:type="dcterms:W3CDTF">2018-01-29T10:16:08Z</dcterms:modified>
</cp:coreProperties>
</file>