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75" r:id="rId2"/>
    <p:sldId id="273" r:id="rId3"/>
    <p:sldId id="276" r:id="rId4"/>
    <p:sldId id="277" r:id="rId5"/>
    <p:sldId id="264" r:id="rId6"/>
    <p:sldId id="278" r:id="rId7"/>
    <p:sldId id="269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56E307"/>
    <a:srgbClr val="FF33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99" autoAdjust="0"/>
  </p:normalViewPr>
  <p:slideViewPr>
    <p:cSldViewPr>
      <p:cViewPr>
        <p:scale>
          <a:sx n="100" d="100"/>
          <a:sy n="100" d="100"/>
        </p:scale>
        <p:origin x="258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2C1C7C-A137-4043-89F0-903FBDCE6018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2F7CC-F7E9-4E80-A1F2-8DBB0F0618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99FEA8-036A-4210-8B3E-34AA23765319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209A4-3D8B-4771-8727-EC9C32FC91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F50E5B-F7EE-4AEB-99B5-6AE8B06AEC32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C2035B-F4EE-44A6-B189-C5189EB001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D3803B-81BC-414D-8543-9388FD12A112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0E9817-2EF9-475D-B92B-E776E0DC16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7715D2-99CA-49DA-8ABC-E61419967EE8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B8C91-D827-4916-8673-987FE795C9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9CA1F-2B6F-4833-93C3-3D35EA4CF7F8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0CFB73-0352-4CA2-B456-66F6F7054C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A74EC9-C1FE-48FD-B175-5A2A17FB302B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A5D185-5CCB-49C2-A20D-4F29FDEE00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23E841-B73C-4E9B-B1F5-29EC48504AA6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C29445-05CB-4E7F-AF0E-3A6B19B851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1BA160-CEB1-4F3B-81E1-0F8F13EFB63D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42C874-15A6-471D-9A63-043CE8F743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325FE1F-3B67-46A8-9F29-D856DA531C10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B97059-48D5-449C-8249-2BD13A1B83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C345E3-E150-457B-ACDA-24CD0FE04459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07CE6F-AEFD-4073-9A88-2BA7BF26C1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3E0B95E-CCCF-489A-829E-A969E96071A4}" type="datetimeFigureOut">
              <a:rPr lang="ru-RU" smtClean="0"/>
              <a:pPr>
                <a:defRPr/>
              </a:pPr>
              <a:t>19.11.2017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C6ACB8E-1805-4319-9B53-BF98A08D19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2" name="AutoShape 2" descr="https://arhivurokov.ru/kopilka/uploads/user_file_5649ea863990f/razrabotka-zaniatiia-raznotsvietnaia-osien_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s://arhivurokov.ru/kopilka/uploads/user_file_5649ea863990f/razrabotka-zaniatiia-raznotsvietnaia-osien_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2000240"/>
            <a:ext cx="692948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 по технологии по </a:t>
            </a:r>
          </a:p>
          <a:p>
            <a:pPr algn="ctr"/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программе «Перспектива»</a:t>
            </a: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sz="3200" b="1" cap="all" spc="0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1000108"/>
            <a:ext cx="435771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2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13 октября 2017</a:t>
            </a:r>
            <a:endParaRPr lang="ru-RU" sz="32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6248" y="4929198"/>
            <a:ext cx="435095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Составила </a:t>
            </a:r>
          </a:p>
          <a:p>
            <a:pPr algn="ctr"/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Наталья Геннадьевна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Никулина</a:t>
            </a:r>
            <a:endParaRPr lang="ru-RU" sz="2400" b="1" cap="all" spc="0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freeyaho.ru/uploads/posts/2011-07/16fcvw3jap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8759" y="-142900"/>
            <a:ext cx="9432759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1280497">
            <a:off x="795284" y="1078219"/>
            <a:ext cx="549839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-У меня всё получится.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справлюсь.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боюсь.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не буду бояться.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Всё будет хорошо.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all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-Я люблю учиться.</a:t>
            </a:r>
            <a:endParaRPr lang="ru-RU" sz="3200" b="1" cap="all" dirty="0">
              <a:ln w="900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.depositphotos.com/1076754/2951/v/950/depositphotos_29510361-Autumn-background-with-fresh-vegetabl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600074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86052" y="571480"/>
            <a:ext cx="5857948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cap="all" spc="0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Поле осенью промокло,</a:t>
            </a:r>
          </a:p>
          <a:p>
            <a:r>
              <a:rPr lang="ru-RU" sz="2800" b="1" cap="all" spc="0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Но зато созрела свёкла.</a:t>
            </a:r>
          </a:p>
          <a:p>
            <a:r>
              <a:rPr lang="ru-RU" sz="2800" b="1" cap="all" spc="0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 в сентябрьских садах</a:t>
            </a:r>
          </a:p>
          <a:p>
            <a:r>
              <a:rPr lang="ru-RU" sz="2800" b="1" cap="all" spc="0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Много яблок на ветвях. </a:t>
            </a:r>
          </a:p>
          <a:p>
            <a:r>
              <a:rPr lang="ru-RU" sz="2800" b="1" cap="all" spc="0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к зиме мы собираем?</a:t>
            </a:r>
          </a:p>
          <a:p>
            <a:r>
              <a:rPr lang="ru-RU" sz="2800" b="1" cap="all" spc="0" dirty="0" smtClean="0">
                <a:ln w="19050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Как его мы называем?</a:t>
            </a:r>
            <a:endParaRPr lang="ru-RU" sz="2800" b="1" cap="all" spc="0" dirty="0">
              <a:ln w="19050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3571876"/>
            <a:ext cx="478631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200" b="1" i="0" u="none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Осенний Урожай</a:t>
            </a:r>
            <a:endParaRPr lang="ru-RU" sz="32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hotokillers.ru/sites/default/files/u1040/pom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2071678"/>
            <a:ext cx="2073576" cy="2007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571472" y="642918"/>
            <a:ext cx="37147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Я, друзья, бываю разный-</a:t>
            </a:r>
          </a:p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Желтый, розовый и красный.</a:t>
            </a:r>
          </a:p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Я красивый, я опрятный.</a:t>
            </a:r>
          </a:p>
          <a:p>
            <a:r>
              <a:rPr lang="ru-RU" sz="2000" dirty="0" smtClean="0">
                <a:ln>
                  <a:solidFill>
                    <a:schemeClr val="tx1"/>
                  </a:solidFill>
                </a:ln>
                <a:solidFill>
                  <a:srgbClr val="002060"/>
                </a:solidFill>
              </a:rPr>
              <a:t>Любят все мой сок томатный. </a:t>
            </a:r>
          </a:p>
          <a:p>
            <a:pPr algn="ctr"/>
            <a:endParaRPr lang="ru-RU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7875" y="3643314"/>
            <a:ext cx="328612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Хоть чернил он не видал,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Фиолетовым вдруг стал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Любят овощ Ваня, Жан... 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Так ведь это ... 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1" name="TextBox 9"/>
          <p:cNvSpPr txBox="1">
            <a:spLocks noChangeArrowheads="1"/>
          </p:cNvSpPr>
          <p:nvPr/>
        </p:nvSpPr>
        <p:spPr bwMode="auto">
          <a:xfrm>
            <a:off x="2500298" y="2071678"/>
            <a:ext cx="364332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кудрявый хохолок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Ее из норки поволок.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ощупь очень гладкая, 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вкус как сахар сладкая. 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4143380"/>
            <a:ext cx="350043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Сарафан не сарафан,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Платьице не платьице,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А как станешь раздевать,</a:t>
            </a:r>
          </a:p>
          <a:p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Досыта наплачешься. 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2776" name="Picture 8" descr="http://www.tarrantcounty.com/ehealth/lib/ehealth/carro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28604"/>
            <a:ext cx="2214577" cy="2214578"/>
          </a:xfrm>
          <a:prstGeom prst="rect">
            <a:avLst/>
          </a:prstGeom>
          <a:noFill/>
        </p:spPr>
      </p:pic>
      <p:pic>
        <p:nvPicPr>
          <p:cNvPr id="32780" name="Picture 12" descr="http://im2-tub-ru.yandex.net/i?id=4622eb8f93470e3498096252046f1512-22-144&amp;n=33&amp;h=2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286256"/>
            <a:ext cx="2143125" cy="2000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1285852" y="142852"/>
            <a:ext cx="628651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3200" b="1" i="0" u="none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Отгадайте</a:t>
            </a:r>
            <a:r>
              <a:rPr kumimoji="0" lang="ru-RU" sz="3200" b="1" i="0" u="none" strike="noStrike" cap="all" spc="0" normalizeH="0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загадки</a:t>
            </a:r>
            <a:endParaRPr lang="ru-RU" sz="3200" b="1" cap="all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1746" name="Picture 2" descr="http://printonic.ru/uploads/images/2016/03/26/img_56f68d46b1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3701" y="2500306"/>
            <a:ext cx="2450627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http://www.gazetairkutsk.ru/wp-content/uploads/sites/14/2013/04/b5342_8754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7246" y="357166"/>
            <a:ext cx="3176754" cy="2382565"/>
          </a:xfrm>
          <a:prstGeom prst="rect">
            <a:avLst/>
          </a:prstGeom>
          <a:noFill/>
        </p:spPr>
      </p:pic>
      <p:pic>
        <p:nvPicPr>
          <p:cNvPr id="33798" name="Picture 6" descr="http://vip-mediagroup.com/wp-content/uploads/2012/08/artleo.com-35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571876"/>
            <a:ext cx="3929090" cy="294681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-214346" y="428604"/>
            <a:ext cx="650085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4400" b="1" i="0" u="none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Проектная работа  </a:t>
            </a:r>
            <a:r>
              <a:rPr kumimoji="0" lang="ru-RU" sz="4400" b="1" i="0" u="none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56E307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Осенний Урожай</a:t>
            </a:r>
            <a:endParaRPr lang="ru-RU" sz="4400" b="1" cap="all" spc="0" dirty="0">
              <a:ln w="28575" cmpd="sng">
                <a:solidFill>
                  <a:schemeClr val="tx1"/>
                </a:solidFill>
                <a:prstDash val="solid"/>
              </a:ln>
              <a:solidFill>
                <a:srgbClr val="56E307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643182"/>
            <a:ext cx="835821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kumimoji="0" lang="ru-RU" sz="4400" b="1" i="0" u="none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Композиция</a:t>
            </a:r>
            <a:r>
              <a:rPr kumimoji="0" lang="ru-RU" sz="4400" b="1" i="0" u="none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овощи из пластилина</a:t>
            </a:r>
            <a:endParaRPr lang="ru-RU" sz="4400" b="1" cap="all" spc="0" dirty="0">
              <a:ln w="28575" cmpd="sng">
                <a:solidFill>
                  <a:schemeClr val="tx1"/>
                </a:solidFill>
                <a:prstDash val="solid"/>
              </a:ln>
              <a:solidFill>
                <a:srgbClr val="56E307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14282" y="4071942"/>
            <a:ext cx="42862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Композиция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это правильное расположение предметов на рисунке или в пространстве.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0" y="571480"/>
            <a:ext cx="914400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работы:</a:t>
            </a:r>
          </a:p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all" spc="0" normalizeH="0" baseline="0" dirty="0" smtClean="0">
              <a:ln w="28575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spc="0" normalizeH="0" baseline="0" dirty="0" smtClean="0">
                <a:ln w="28575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Вылепим сам овощ.</a:t>
            </a:r>
            <a:endParaRPr kumimoji="0" lang="ru-RU" sz="3600" b="1" i="0" u="none" strike="noStrike" cap="all" spc="0" normalizeH="0" baseline="0" dirty="0" smtClean="0">
              <a:ln w="1905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Вылепим ботву  растения.</a:t>
            </a:r>
            <a:endParaRPr kumimoji="0" lang="ru-RU" sz="3600" b="1" i="0" u="none" strike="noStrike" cap="all" spc="0" normalizeH="0" baseline="0" dirty="0" smtClean="0">
              <a:ln w="1905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Соединим обе части.</a:t>
            </a:r>
            <a:endParaRPr kumimoji="0" lang="ru-RU" sz="3600" b="1" i="0" u="none" strike="noStrike" cap="all" spc="0" normalizeH="0" baseline="0" dirty="0" smtClean="0">
              <a:ln w="1905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Вылепим дно корзинки.</a:t>
            </a:r>
            <a:endParaRPr kumimoji="0" lang="ru-RU" sz="3600" b="1" i="0" u="none" strike="noStrike" cap="all" spc="0" normalizeH="0" baseline="0" dirty="0" smtClean="0">
              <a:ln w="1905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Вылепим стенки корзинки.</a:t>
            </a:r>
            <a:endParaRPr kumimoji="0" lang="ru-RU" sz="3600" b="1" i="0" u="none" strike="noStrike" cap="all" spc="0" normalizeH="0" baseline="0" dirty="0" smtClean="0">
              <a:ln w="1905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Соединим дно со стенками.</a:t>
            </a:r>
            <a:endParaRPr kumimoji="0" lang="ru-RU" sz="3600" b="1" i="0" u="none" strike="noStrike" cap="all" spc="0" normalizeH="0" baseline="0" dirty="0" smtClean="0">
              <a:ln w="1905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Наполним корзинку</a:t>
            </a:r>
            <a:r>
              <a:rPr kumimoji="0" lang="ru-RU" sz="3600" b="1" i="1" u="none" strike="noStrike" cap="all" spc="0" normalizeH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all" spc="0" normalizeH="0" baseline="0" dirty="0" smtClean="0">
                <a:ln w="1905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овощами.</a:t>
            </a:r>
            <a:endParaRPr lang="ru-RU" sz="3600" b="1" cap="all" spc="0" dirty="0">
              <a:ln w="1905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https://img2.goodfon.ru/original/1366x768/7/f6/autumn-leaves-maple-listya-45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img2.goodfon.ru/original/1366x768/7/f6/autumn-leaves-maple-listya-45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s://img2.goodfon.ru/original/1366x768/7/f6/autumn-leaves-maple-listya-45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http://img0.liveinternet.ru/images/attach/c/11/116/325/116325518_osen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97288" y="0"/>
            <a:ext cx="4846712" cy="6858000"/>
          </a:xfrm>
          <a:prstGeom prst="rect">
            <a:avLst/>
          </a:prstGeom>
          <a:noFill/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23605" y="-142900"/>
            <a:ext cx="5189143" cy="700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500042"/>
            <a:ext cx="9001124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получилось в работе?</a:t>
            </a:r>
          </a:p>
          <a:p>
            <a:pPr marL="0" marR="0" lvl="0" indent="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all" spc="0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распределили обязанности?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all" spc="0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отличился в работе?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all" spc="0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было трудным?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all" spc="0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цель вы ставили перед собой?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all" spc="0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Достигли мы этой цели?</a:t>
            </a: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0" u="none" strike="noStrike" cap="all" spc="0" normalizeH="0" baseline="0" dirty="0" smtClean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spc="0" normalizeH="0" baseline="0" dirty="0" smtClean="0">
                <a:ln w="9000" cmpd="sng">
                  <a:solidFill>
                    <a:schemeClr val="tx1"/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endParaRPr lang="ru-RU" sz="2400" b="1" cap="all" spc="0" dirty="0">
              <a:ln w="9000" cmpd="sng">
                <a:solidFill>
                  <a:schemeClr val="tx1"/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428604"/>
            <a:ext cx="7858180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Наш урожай</a:t>
            </a:r>
          </a:p>
        </p:txBody>
      </p:sp>
      <p:pic>
        <p:nvPicPr>
          <p:cNvPr id="26626" name="Picture 2" descr="http://festival.1september.ru/articles/538068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844824"/>
            <a:ext cx="3810000" cy="282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9688A5"/>
      </a:accent1>
      <a:accent2>
        <a:srgbClr val="758C5A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257</Words>
  <Application>Microsoft Office PowerPoint</Application>
  <PresentationFormat>Экран (4:3)</PresentationFormat>
  <Paragraphs>63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лидия</dc:creator>
  <cp:lastModifiedBy>Administrator</cp:lastModifiedBy>
  <cp:revision>40</cp:revision>
  <dcterms:created xsi:type="dcterms:W3CDTF">2011-10-26T15:35:39Z</dcterms:created>
  <dcterms:modified xsi:type="dcterms:W3CDTF">2017-11-19T02:55:26Z</dcterms:modified>
</cp:coreProperties>
</file>