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879" descr="http://avtoshkola-beslan-dosaaf.ru/files/ex/uploads/999/1425640862-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929066"/>
            <a:ext cx="4762500" cy="23812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8786842" cy="2785378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Первая помощь пострадавшим.</a:t>
            </a:r>
            <a:endParaRPr kumimoji="0" lang="ru-RU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Итак, представьте, что вы стали свидетелем ДТП, есть пострадавшие, и надо не теряя времени вызвать «Скорую помощь».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пока она приедет, преступно смотреть на страдания людей и ничего не делать. И тут, как говорил Гиппократ, главное - не навредить!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Любая первая помощь пострадавшим в наше время предполагает, что вы как можно быстрее дозвонитесь до «Скорой помощи».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Только делать это надо не сумбурно, к разговору с диспетчером нужно подготовиться.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857496"/>
            <a:ext cx="9144000" cy="1200329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 чтобы «Скорая помощь» приехала как можно быстрее, приготовьтесь дать диспетчеру чёткие и ясные ответы на следующие вопросы: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95250" y="4391025"/>
            <a:ext cx="223138" cy="430887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закрытых переломах основная задача спасателя – обездвижить место перелома, то есть наложить шины.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шины, я полагаю, никто с собой не возит, а на месте происшествия не всегда удаётся найти что-нибудь подходящее.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этом случае у спасателя выбор невелик.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9" name="Рисунок 910" descr="http://avtoshkola-beslan-dosaaf.ru/files/ex/uploads/999/1425641254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714752"/>
            <a:ext cx="5500726" cy="2252667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2071678"/>
            <a:ext cx="9144000" cy="1477328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Нижние конечности прибинтовывают друг к другу, обязательно проложив между ними мягкую ткань.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911" descr="http://avtoshkola-beslan-dosaaf.ru/files/ex/uploads/999/1425641256-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3500462" cy="2033589"/>
          </a:xfrm>
          <a:prstGeom prst="rect">
            <a:avLst/>
          </a:prstGeom>
          <a:noFill/>
        </p:spPr>
      </p:pic>
      <p:pic>
        <p:nvPicPr>
          <p:cNvPr id="24577" name="Рисунок 912" descr="http://avtoshkola-beslan-dosaaf.ru/files/ex/uploads/999/1425641258-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643446"/>
            <a:ext cx="3571880" cy="1947863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3357562"/>
            <a:ext cx="9144000" cy="1154162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Верхнюю конечность, согнутую в локте, подвешивают на косынке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95250" y="4152900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этом лучше не только подвесить её, но ещё и прибинтовать к туловищу. Хотя бы вот так, как это делают школьники на уроках ОБЖ.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80" descr="http://avtoshkola-beslan-dosaaf.ru/files/ex/uploads/999/1425640864-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28670"/>
            <a:ext cx="7715304" cy="47149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828836"/>
            <a:ext cx="5857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Точное место совершенного ДТП (назвать улицу, номер дома и общеизвестные ориентиры, ближайшие к месту ДТП).</a:t>
            </a:r>
            <a:endParaRPr lang="ru-RU" sz="2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878684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Кроме того, диспетчеру нужно понимать, сколько машин «Скорой помощи» необходимо отправить. А для этого ему нужно знать точное количество пострадавших, их пол и примерный возраст (ребенок, подросток, взрослый, молодой, среднего возраста, пожилой).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7" name="Рисунок 882" descr="http://avtoshkola-beslan-dosaaf.ru/files/ex/uploads/999/1425640868-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5643602" cy="321471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95250" y="2009775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78581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Теперь, пока приедет «Скорая помощь», можно, не обрабатывая раны,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наложить стерильную салфетку, зафиксировав её пластырем или бинтом.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Рисунок 885" descr="http://avtoshkola-beslan-dosaaf.ru/files/ex/uploads/999/1425640875-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142984"/>
            <a:ext cx="2381250" cy="159067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85720" y="3357562"/>
            <a:ext cx="8686993" cy="92333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ещё в состав аптечки входят медицинские перчатки. И их надо надеть в первую очередь, чтобы защитить себя от заражения инфекциями,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передающимися от пострадавшего через кровь.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8715404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Следует также знать, что кровотечение может быть артериальным и венозным.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Артерии — это сосуды, по которым кровь идет от сердца.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венам кровь возвраща­ется в сердце.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Артерии расположены глубоко в тканях, за ис­ключением запястья, подъема стопы, виска и шеи.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любом из этих мест прощупывается пульс, по которому врач может получить представление о состоянии артерий.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Вены располагаются ближе к поверхности ко­жи; кровь в них темнее и течет более ровно.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09" name="Рисунок 905" descr="http://avtoshkola-beslan-dosaaf.ru/files/ex/uploads/999/1425641057-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394710"/>
            <a:ext cx="3571900" cy="2571768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95250" y="2171700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436645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Самый опасный случай – это если повреждена артерия.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ранении артерии алая кровь бьет струёй или истекает толчками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ритме сокращения сердца.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Даже если рана под одеждой не видна, но сама одежда густо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пропитана кровью алого цвета, значит, точно повреждена артерия.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того чтобы остановить интенсивное артериальное кровотечение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необходимо наложить жгут не менее чем на 3 -5 см выше места ранения.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Рисунок 906" descr="http://avtoshkola-beslan-dosaaf.ru/files/ex/uploads/999/1425641060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5502" y="2857496"/>
            <a:ext cx="5881142" cy="2862269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95250" y="2390775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84822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почему при этом обязательно требуется зафиксировать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время наложения жгута?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есть непосредственно к жгуту надо прикрепить записку с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указанием времени наложения жгута.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Более того, профессиональные врачи считают, что лучше написать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время наложения жгута прямо на самом жгуте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 даже на теле пострадавшего (они боятся, что записка может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затеряться, размокнуть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т.д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Тут дело вот в чём. В отсутствие кровотока во всех нижележащих тканях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могут произойти необратимые гибельные изменения.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зимой к тому же, если приличный минус, нижняя часть конечности может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просто замёрзнуть.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Поэтому зимой максимум через полчаса, а летом максимум через час,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необходимо секунд на 10-20 ослабить жгут,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частично восстановить кровоснабжение нижней части конечности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(во время ослабления жгута место ранения артерии придётся прижимать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пальцами или «пяткой» ладони).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благодаря такой записке прибывшие врачи будут ясно представлять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картину происходящего.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907" descr="http://avtoshkola-beslan-dosaaf.ru/files/ex/uploads/999/1425641062-2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4143372" cy="1905000"/>
          </a:xfrm>
          <a:prstGeom prst="rect">
            <a:avLst/>
          </a:prstGeom>
          <a:noFill/>
        </p:spPr>
      </p:pic>
      <p:pic>
        <p:nvPicPr>
          <p:cNvPr id="20481" name="Рисунок 908" descr="http://avtoshkola-beslan-dosaaf.ru/files/ex/uploads/999/1425641064-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929198"/>
            <a:ext cx="3857652" cy="1547815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5250" y="2362200"/>
            <a:ext cx="9144000" cy="2339102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повреждена вена, тогда жгут накладывать не надо.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Понять, что повреждена не артерия, а вена можно по цвету крови – венозная кровь темно-вишневого цвета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 отличие от ярко-алой артериальной). При этом само кровотечение медленное, и чтобы его остановить, достаточно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наложить давящую повязку на место ранения.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Вместе с веной могут пострадать и некрупные артерии, но общего подхода это не меняет - достаточно наложить давящую повязку на место ранения.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95250" y="3552825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02107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Ещё одна часто встречающаяся травма – переломы.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Самый тяжкий случай – открытый перелом. Это когда отломки костей разрывают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мышечные ткани и кожу и выходят наружу.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этом, как правило, повреждаются крупные артерии, что сопровождается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обильным кровотечением.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этом случае задача спасателя – в первую очередь остановить кровотечение.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Открытый перелом конечности с обильным кровотечением требует, прежде всего,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наложения кровоостанавливающего жгута выше раны на месте перелома.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Рисунок 909" descr="http://avtoshkola-beslan-dosaaf.ru/files/ex/uploads/999/1425641248-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214686"/>
            <a:ext cx="5715040" cy="258604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95250" y="2114550"/>
            <a:ext cx="9144000" cy="0"/>
          </a:xfrm>
          <a:prstGeom prst="rect">
            <a:avLst/>
          </a:prstGeom>
          <a:solidFill>
            <a:srgbClr val="D2E0D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562</Words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4</cp:revision>
  <dcterms:created xsi:type="dcterms:W3CDTF">2017-12-12T14:54:07Z</dcterms:created>
  <dcterms:modified xsi:type="dcterms:W3CDTF">2018-01-29T15:31:02Z</dcterms:modified>
</cp:coreProperties>
</file>