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FFC000"/>
                </a:solidFill>
              </a:rPr>
              <a:t>Созвездие Лев.</a:t>
            </a:r>
            <a:endParaRPr lang="ru-RU" sz="4800" dirty="0">
              <a:solidFill>
                <a:srgbClr val="FFC000"/>
              </a:solidFill>
            </a:endParaRPr>
          </a:p>
        </p:txBody>
      </p:sp>
      <p:pic>
        <p:nvPicPr>
          <p:cNvPr id="7" name="Рисунок 6" descr="Созве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852" b="1852"/>
          <a:stretch>
            <a:fillRect/>
          </a:stretch>
        </p:blipFill>
        <p:spPr/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FFC000"/>
                </a:solidFill>
              </a:rPr>
              <a:t>Работу выполнил </a:t>
            </a:r>
            <a:r>
              <a:rPr lang="ru-RU" sz="2000" b="1" dirty="0" err="1" smtClean="0">
                <a:solidFill>
                  <a:srgbClr val="FFC000"/>
                </a:solidFill>
              </a:rPr>
              <a:t>Темеев</a:t>
            </a:r>
            <a:r>
              <a:rPr lang="ru-RU" sz="2000" b="1" dirty="0" smtClean="0">
                <a:solidFill>
                  <a:srgbClr val="FFC000"/>
                </a:solidFill>
              </a:rPr>
              <a:t> </a:t>
            </a:r>
            <a:r>
              <a:rPr lang="ru-RU" sz="2000" b="1" dirty="0" err="1" smtClean="0">
                <a:solidFill>
                  <a:srgbClr val="FFC000"/>
                </a:solidFill>
              </a:rPr>
              <a:t>Исмаил,МБОУ</a:t>
            </a:r>
            <a:r>
              <a:rPr lang="ru-RU" sz="2000" b="1" dirty="0" smtClean="0">
                <a:solidFill>
                  <a:srgbClr val="FFC000"/>
                </a:solidFill>
              </a:rPr>
              <a:t> «СОШ № 66» г.Рязани, 1 класс</a:t>
            </a:r>
            <a:endParaRPr lang="ru-RU" sz="20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свиток 1"/>
          <p:cNvSpPr/>
          <p:nvPr/>
        </p:nvSpPr>
        <p:spPr>
          <a:xfrm>
            <a:off x="500034" y="428604"/>
            <a:ext cx="8429684" cy="5857916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i="1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Характер </a:t>
            </a:r>
            <a:r>
              <a:rPr lang="ru-RU" sz="2800" i="1" dirty="0" err="1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людей,родившихся</a:t>
            </a:r>
            <a:r>
              <a:rPr lang="ru-RU" sz="2800" i="1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под знаком Льва.(с 23 июля по 21 августа)</a:t>
            </a:r>
          </a:p>
          <a:p>
            <a:r>
              <a:rPr lang="ru-RU" sz="2800" i="1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Это </a:t>
            </a:r>
            <a:r>
              <a:rPr lang="ru-RU" sz="2800" i="1" dirty="0" err="1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щедрые,обаятельные,веселые</a:t>
            </a:r>
            <a:r>
              <a:rPr lang="ru-RU" sz="2800" i="1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2800" i="1" dirty="0" err="1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люди,которым</a:t>
            </a:r>
            <a:r>
              <a:rPr lang="ru-RU" sz="2800" i="1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свойственно повелевать и </a:t>
            </a:r>
            <a:r>
              <a:rPr lang="ru-RU" sz="2800" i="1" dirty="0" err="1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властвовать,не</a:t>
            </a:r>
            <a:r>
              <a:rPr lang="ru-RU" sz="2800" i="1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зря их покровитель-царь зверей.</a:t>
            </a:r>
          </a:p>
          <a:p>
            <a:r>
              <a:rPr lang="ru-RU" sz="2800" i="1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Эти люди умеют </a:t>
            </a:r>
            <a:r>
              <a:rPr lang="ru-RU" sz="2800" i="1" dirty="0" err="1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справлються</a:t>
            </a:r>
            <a:r>
              <a:rPr lang="ru-RU" sz="2800" i="1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с любыми жизненными трудностями и не впадать в уныние.</a:t>
            </a:r>
          </a:p>
          <a:p>
            <a:r>
              <a:rPr lang="ru-RU" sz="2800" i="1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Они всегда </a:t>
            </a:r>
            <a:r>
              <a:rPr lang="ru-RU" sz="2800" i="1" dirty="0" err="1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стремяться</a:t>
            </a:r>
            <a:r>
              <a:rPr lang="ru-RU" sz="2800" i="1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помочь </a:t>
            </a:r>
            <a:r>
              <a:rPr lang="ru-RU" sz="2800" i="1" dirty="0" err="1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друзьям,благородны</a:t>
            </a:r>
            <a:r>
              <a:rPr lang="ru-RU" sz="2800" i="1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и великодушны.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57200" y="357166"/>
            <a:ext cx="3008313" cy="576899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1506" name="Picture 2" descr="D:\Document\Downloads\23461776-знак-зодиака-Лев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4236" y="101561"/>
            <a:ext cx="5470579" cy="6256397"/>
          </a:xfrm>
          <a:prstGeom prst="rect">
            <a:avLst/>
          </a:prstGeom>
          <a:noFill/>
        </p:spPr>
      </p:pic>
      <p:sp>
        <p:nvSpPr>
          <p:cNvPr id="6" name="Вертикальный свиток 5"/>
          <p:cNvSpPr/>
          <p:nvPr/>
        </p:nvSpPr>
        <p:spPr>
          <a:xfrm>
            <a:off x="0" y="642918"/>
            <a:ext cx="3643306" cy="5286412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i="1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Меня заинтересовала данная </a:t>
            </a:r>
            <a:r>
              <a:rPr lang="ru-RU" sz="2000" i="1" dirty="0" err="1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тема,так</a:t>
            </a:r>
            <a:r>
              <a:rPr lang="ru-RU" sz="2000" i="1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как я сам родился под этим </a:t>
            </a:r>
            <a:r>
              <a:rPr lang="ru-RU" sz="2000" i="1" dirty="0" err="1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знаком.Данные</a:t>
            </a:r>
            <a:r>
              <a:rPr lang="ru-RU" sz="2000" i="1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я брал из энциклопедии»Астрономия и космос» </a:t>
            </a:r>
            <a:r>
              <a:rPr lang="ru-RU" sz="2000" i="1" dirty="0" err="1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Майлса</a:t>
            </a:r>
            <a:r>
              <a:rPr lang="ru-RU" sz="2000" i="1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2000" i="1" dirty="0" err="1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Л.,.Смита</a:t>
            </a:r>
            <a:r>
              <a:rPr lang="ru-RU" sz="2000" i="1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А.В процессе изучения темы я узнал много нового и интересного.</a:t>
            </a:r>
            <a:endParaRPr lang="ru-RU" sz="2000" i="1" dirty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7200" i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Спасибо </a:t>
            </a:r>
            <a:br>
              <a:rPr lang="ru-RU" sz="7200" i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7200" i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за</a:t>
            </a:r>
            <a:endParaRPr lang="ru-RU" sz="7200" i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72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</a:t>
            </a:r>
            <a:r>
              <a:rPr lang="ru-RU" sz="72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нимание!</a:t>
            </a:r>
            <a:endParaRPr lang="ru-RU" sz="7200" b="1" i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Document\Downloads\Созвездие лев.Работа Темеева И.,1 класс\slide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67868"/>
            <a:ext cx="8429684" cy="6322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свиток 1"/>
          <p:cNvSpPr/>
          <p:nvPr/>
        </p:nvSpPr>
        <p:spPr>
          <a:xfrm>
            <a:off x="0" y="285728"/>
            <a:ext cx="8929718" cy="6357982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i="1" dirty="0" err="1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Лев-зодиакальное</a:t>
            </a:r>
            <a:r>
              <a:rPr lang="ru-RU" sz="3200" i="1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созвездие ,расположенное между созвездиями Рак и </a:t>
            </a:r>
            <a:r>
              <a:rPr lang="ru-RU" sz="3200" i="1" dirty="0" err="1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Дева.Его</a:t>
            </a:r>
            <a:r>
              <a:rPr lang="ru-RU" sz="3200" i="1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площадь-947 квадратных градусов ,что ставит созвездие на 12 </a:t>
            </a:r>
            <a:r>
              <a:rPr lang="ru-RU" sz="3200" i="1" dirty="0" err="1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место.В</a:t>
            </a:r>
            <a:r>
              <a:rPr lang="ru-RU" sz="3200" i="1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этом созвездии 87 </a:t>
            </a:r>
            <a:r>
              <a:rPr lang="ru-RU" sz="3200" i="1" dirty="0" err="1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звезд,но</a:t>
            </a:r>
            <a:r>
              <a:rPr lang="ru-RU" sz="3200" i="1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четыре 1-ой и 2-ой величины, образуют изящную </a:t>
            </a:r>
            <a:r>
              <a:rPr lang="ru-RU" sz="3200" i="1" dirty="0" err="1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трапецию,по</a:t>
            </a:r>
            <a:r>
              <a:rPr lang="ru-RU" sz="3200" i="1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которой легко узнать созвездие.</a:t>
            </a:r>
            <a:endParaRPr lang="ru-RU" sz="3200" i="1" dirty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Document\Downloads\Созвездие лев.Работа Темеева И.,1 класс\sozvezdiye_lv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319599"/>
            <a:ext cx="8215370" cy="61636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Document\Downloads\Созвездие лев.Работа Темеева И.,1 класс\8063815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309570"/>
            <a:ext cx="8643998" cy="62627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свиток 1"/>
          <p:cNvSpPr/>
          <p:nvPr/>
        </p:nvSpPr>
        <p:spPr>
          <a:xfrm>
            <a:off x="0" y="428604"/>
            <a:ext cx="9144000" cy="5929354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i="1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Созвездие Лев известно еще древним </a:t>
            </a:r>
            <a:r>
              <a:rPr lang="ru-RU" sz="3200" i="1" dirty="0" err="1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цивилизациям.первые</a:t>
            </a:r>
            <a:r>
              <a:rPr lang="ru-RU" sz="3200" i="1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упоминания о нем встречаются еще у шумеров более 5000 тыс.лет </a:t>
            </a:r>
            <a:r>
              <a:rPr lang="ru-RU" sz="3200" i="1" dirty="0" err="1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назад.Согласно</a:t>
            </a:r>
            <a:r>
              <a:rPr lang="ru-RU" sz="3200" i="1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древнегреческой </a:t>
            </a:r>
            <a:r>
              <a:rPr lang="ru-RU" sz="3200" i="1" dirty="0" err="1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мифологии,Лев-это</a:t>
            </a:r>
            <a:r>
              <a:rPr lang="ru-RU" sz="3200" i="1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животное ,с которым сражался  и которого победил отважный </a:t>
            </a:r>
            <a:r>
              <a:rPr lang="ru-RU" sz="3200" i="1" dirty="0" err="1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Геракл.В</a:t>
            </a:r>
            <a:r>
              <a:rPr lang="ru-RU" sz="3200" i="1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древних астрономических атласах созвездие изображали в виде </a:t>
            </a:r>
            <a:r>
              <a:rPr lang="ru-RU" sz="3200" i="1" dirty="0" err="1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огроного</a:t>
            </a:r>
            <a:r>
              <a:rPr lang="ru-RU" sz="3200" i="1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3200" i="1" dirty="0" err="1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льва,готовящегося</a:t>
            </a:r>
            <a:r>
              <a:rPr lang="ru-RU" sz="3200" i="1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к прыжку.</a:t>
            </a:r>
            <a:endParaRPr lang="ru-RU" sz="3200" i="1" dirty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D:\Document\Downloads\Созвездие лев.Работа Темеева И.,1 класс\sozvezdiye_lv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319599"/>
            <a:ext cx="8286808" cy="639554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свиток 1"/>
          <p:cNvSpPr/>
          <p:nvPr/>
        </p:nvSpPr>
        <p:spPr>
          <a:xfrm>
            <a:off x="0" y="357166"/>
            <a:ext cx="9144000" cy="6215098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Главная звезда созвездия Лев 1-ой </a:t>
            </a:r>
            <a:r>
              <a:rPr lang="ru-RU" sz="2400" i="1" dirty="0" err="1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величины,Регулслегка</a:t>
            </a:r>
            <a:r>
              <a:rPr lang="ru-RU" sz="2400" i="1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голубоватого </a:t>
            </a:r>
            <a:r>
              <a:rPr lang="ru-RU" sz="2400" i="1" dirty="0" err="1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цвета,имеет</a:t>
            </a:r>
            <a:r>
              <a:rPr lang="ru-RU" sz="2400" i="1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на </a:t>
            </a:r>
            <a:r>
              <a:rPr lang="ru-RU" sz="2400" i="1" dirty="0" err="1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расстояниималенькую</a:t>
            </a:r>
            <a:r>
              <a:rPr lang="ru-RU" sz="2400" i="1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спутницу 8-ой величины ,оливкового </a:t>
            </a:r>
            <a:r>
              <a:rPr lang="ru-RU" sz="2400" i="1" dirty="0" err="1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цвета.светимость</a:t>
            </a:r>
            <a:r>
              <a:rPr lang="ru-RU" sz="2400" i="1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2400" i="1" dirty="0" err="1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Регула</a:t>
            </a:r>
            <a:r>
              <a:rPr lang="ru-RU" sz="2400" i="1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в 16 раз </a:t>
            </a:r>
            <a:r>
              <a:rPr lang="ru-RU" sz="2400" i="1" dirty="0" err="1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больше,чем</a:t>
            </a:r>
            <a:r>
              <a:rPr lang="ru-RU" sz="2400" i="1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светимость </a:t>
            </a:r>
            <a:r>
              <a:rPr lang="ru-RU" sz="2400" i="1" dirty="0" err="1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Солнца.в</a:t>
            </a:r>
            <a:r>
              <a:rPr lang="ru-RU" sz="2400" i="1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числе звезд Льва находится интересная двойная </a:t>
            </a:r>
            <a:r>
              <a:rPr lang="ru-RU" sz="2400" i="1" dirty="0" err="1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звезда.В</a:t>
            </a:r>
            <a:r>
              <a:rPr lang="ru-RU" sz="2400" i="1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«голове» Льва находится знаменитый астеризм « Серп» из 6-ти </a:t>
            </a:r>
            <a:r>
              <a:rPr lang="ru-RU" sz="2400" i="1" dirty="0" err="1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звезд.в</a:t>
            </a:r>
            <a:r>
              <a:rPr lang="ru-RU" sz="2400" i="1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него входят такие звезды, как </a:t>
            </a:r>
            <a:r>
              <a:rPr lang="ru-RU" sz="2400" i="1" dirty="0" err="1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регул,альгенуби</a:t>
            </a:r>
            <a:r>
              <a:rPr lang="ru-RU" sz="2400" i="1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и </a:t>
            </a:r>
            <a:r>
              <a:rPr lang="ru-RU" sz="2400" i="1" dirty="0" err="1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Альгиеба.Наблюдать</a:t>
            </a:r>
            <a:r>
              <a:rPr lang="ru-RU" sz="2400" i="1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созвездие льва можно по всей </a:t>
            </a:r>
            <a:r>
              <a:rPr lang="ru-RU" sz="2400" i="1" dirty="0" err="1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России,но</a:t>
            </a:r>
            <a:r>
              <a:rPr lang="ru-RU" sz="2400" i="1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лучшее время для наблюдения –февраль и </a:t>
            </a:r>
            <a:r>
              <a:rPr lang="ru-RU" sz="2400" i="1" dirty="0" err="1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март.солнце</a:t>
            </a:r>
            <a:r>
              <a:rPr lang="ru-RU" sz="2400" i="1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входит в это созвездие в августе.</a:t>
            </a:r>
            <a:endParaRPr lang="ru-RU" sz="2400" i="1" dirty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D:\Document\Downloads\oboi_le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71023"/>
            <a:ext cx="7858180" cy="62708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50</TotalTime>
  <Words>250</Words>
  <Application>Microsoft Office PowerPoint</Application>
  <PresentationFormat>Экран (4:3)</PresentationFormat>
  <Paragraphs>12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Апекс</vt:lpstr>
      <vt:lpstr>Созвездие Лев.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Спасибо  за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Созвездие Лев.</dc:title>
  <dc:creator>User</dc:creator>
  <cp:lastModifiedBy>User</cp:lastModifiedBy>
  <cp:revision>7</cp:revision>
  <dcterms:created xsi:type="dcterms:W3CDTF">2018-01-29T18:17:38Z</dcterms:created>
  <dcterms:modified xsi:type="dcterms:W3CDTF">2018-01-29T19:18:12Z</dcterms:modified>
</cp:coreProperties>
</file>