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8" r:id="rId4"/>
    <p:sldId id="276" r:id="rId5"/>
    <p:sldId id="259" r:id="rId6"/>
    <p:sldId id="261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4.pn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59909" y="4653150"/>
            <a:ext cx="6962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Подготовила воспитатель МБДОУ «црр д/с №176»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5860" y="5156725"/>
            <a:ext cx="4620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Хорошева Анжелика Викторовна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157" y="3068840"/>
            <a:ext cx="8856984" cy="1193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        </a:t>
            </a:r>
            <a:r>
              <a:rPr lang="ru-RU" sz="3600" b="1" dirty="0" smtClean="0">
                <a:solidFill>
                  <a:srgbClr val="7030A0"/>
                </a:solidFill>
              </a:rPr>
              <a:t>Развитие детской инициативы и      самостоятельности на основе творчества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1980565" y="887730"/>
            <a:ext cx="5680075" cy="11938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3600" b="1">
                <a:solidFill>
                  <a:srgbClr val="7030A0"/>
                </a:solidFill>
              </a:rPr>
              <a:t>Реализация проекта</a:t>
            </a:r>
            <a:endParaRPr lang="ru-RU" altLang="en-US" sz="3600" b="1">
              <a:solidFill>
                <a:srgbClr val="7030A0"/>
              </a:solidFill>
            </a:endParaRPr>
          </a:p>
          <a:p>
            <a:r>
              <a:rPr lang="ru-RU" altLang="en-US" sz="3600" b="1">
                <a:solidFill>
                  <a:srgbClr val="7030A0"/>
                </a:solidFill>
              </a:rPr>
              <a:t>«Ступеньки творчества»</a:t>
            </a:r>
            <a:endParaRPr lang="ru-RU" altLang="en-US" sz="3600" b="1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7610" y="908720"/>
            <a:ext cx="5014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«Ступеньки творчества»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1101" y="1463796"/>
            <a:ext cx="6858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Длительность проекта: </a:t>
            </a:r>
            <a:r>
              <a:rPr lang="ru-RU" sz="2400" b="1" dirty="0" smtClean="0">
                <a:solidFill>
                  <a:srgbClr val="7030A0"/>
                </a:solidFill>
              </a:rPr>
              <a:t>долгосрочный - 4 года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1101" y="1987016"/>
            <a:ext cx="6591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Участники проекта: </a:t>
            </a:r>
            <a:r>
              <a:rPr lang="ru-RU" sz="2400" b="1" dirty="0" smtClean="0">
                <a:solidFill>
                  <a:srgbClr val="7030A0"/>
                </a:solidFill>
              </a:rPr>
              <a:t>дети от 3 до7 лет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555" y="4148951"/>
            <a:ext cx="722428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Цель: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развитие художественно-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творческих способностей детей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 дошкольного возраста посредством 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использования нетрадиционной техники рисования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998" y="2493245"/>
            <a:ext cx="464960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1 год обучения: мл. гр. (3-4 года)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2 год обучения: сред. гр. (4-5 лет)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3 год обучения: стар. гр. (5-6 лет)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4 год обучения: под. гр.(6-7лет)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195" y="-6350"/>
            <a:ext cx="9144000" cy="6908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84155" y="1340772"/>
            <a:ext cx="74168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Задачи:</a:t>
            </a:r>
            <a:r>
              <a:rPr lang="ru-RU" sz="2800" b="1" dirty="0" smtClean="0">
                <a:solidFill>
                  <a:srgbClr val="7030A0"/>
                </a:solidFill>
              </a:rPr>
              <a:t> - </a:t>
            </a:r>
            <a:r>
              <a:rPr lang="ru-RU" sz="2400" b="1" dirty="0" smtClean="0">
                <a:solidFill>
                  <a:srgbClr val="7030A0"/>
                </a:solidFill>
              </a:rPr>
              <a:t>способствовать овладению дошкольниками   техническими приёмами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р</a:t>
            </a:r>
            <a:r>
              <a:rPr lang="ru-RU" sz="2400" b="1" dirty="0" smtClean="0">
                <a:solidFill>
                  <a:srgbClr val="7030A0"/>
                </a:solidFill>
              </a:rPr>
              <a:t>аботы с различными изобразительными материалами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420" y="3644810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-инициировать самостоятельный выбор детьми по сюжету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к</a:t>
            </a:r>
            <a:r>
              <a:rPr lang="ru-RU" sz="2400" b="1" dirty="0" smtClean="0">
                <a:solidFill>
                  <a:srgbClr val="7030A0"/>
                </a:solidFill>
              </a:rPr>
              <a:t>омпозиций, способов и приёмов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р</a:t>
            </a:r>
            <a:r>
              <a:rPr lang="ru-RU" sz="2400" b="1" dirty="0" smtClean="0">
                <a:solidFill>
                  <a:srgbClr val="7030A0"/>
                </a:solidFill>
              </a:rPr>
              <a:t>еализации замыслов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05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345" y="838835"/>
            <a:ext cx="2156460" cy="1486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83730" y="1988850"/>
            <a:ext cx="4560570" cy="3143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1 год обучения:</a:t>
            </a:r>
            <a:endParaRPr lang="ru-RU" sz="2800" b="1" dirty="0" smtClean="0">
              <a:solidFill>
                <a:srgbClr val="7030A0"/>
              </a:solidFill>
            </a:endParaRPr>
          </a:p>
          <a:p>
            <a:r>
              <a:rPr lang="ru-RU" sz="2800" b="1" dirty="0" smtClean="0">
                <a:solidFill>
                  <a:srgbClr val="7030A0"/>
                </a:solidFill>
              </a:rPr>
              <a:t>«Волшебные краски»</a:t>
            </a:r>
            <a:endParaRPr lang="ru-RU" sz="28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      (2 младшая группа)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endParaRPr lang="ru-RU" sz="2400" b="1" dirty="0">
              <a:solidFill>
                <a:srgbClr val="7030A0"/>
              </a:solidFill>
            </a:endParaRPr>
          </a:p>
          <a:p>
            <a:endParaRPr lang="ru-RU" sz="2400" b="1" dirty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- Рисование ватными палочками</a:t>
            </a:r>
            <a:endParaRPr lang="ru-RU" sz="2400" b="1" dirty="0">
              <a:solidFill>
                <a:srgbClr val="7030A0"/>
              </a:solidFill>
            </a:endParaRPr>
          </a:p>
          <a:p>
            <a:endParaRPr lang="ru-RU" sz="2400" b="1" dirty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- Пальчиками, ладошкой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3" name="Изображение 2" descr="Рисунок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335" y="3933190"/>
            <a:ext cx="1725295" cy="1916430"/>
          </a:xfrm>
          <a:prstGeom prst="rect">
            <a:avLst/>
          </a:prstGeom>
        </p:spPr>
      </p:pic>
      <p:pic>
        <p:nvPicPr>
          <p:cNvPr id="8" name="Изображение 7" descr="Рисунок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25" y="2573655"/>
            <a:ext cx="1950720" cy="1234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0" t="6614" r="3558"/>
          <a:stretch>
            <a:fillRect/>
          </a:stretch>
        </p:blipFill>
        <p:spPr>
          <a:xfrm>
            <a:off x="5796280" y="4436745"/>
            <a:ext cx="2161540" cy="1572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547783" y="1268874"/>
            <a:ext cx="6253159" cy="2534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2 год обучения: «Акварелька»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r>
              <a:rPr lang="ru-RU" sz="3200" b="1" dirty="0" smtClean="0">
                <a:solidFill>
                  <a:srgbClr val="7030A0"/>
                </a:solidFill>
              </a:rPr>
              <a:t>                    (средняя групппа)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endParaRPr lang="ru-RU" sz="2400" b="1" dirty="0">
              <a:solidFill>
                <a:srgbClr val="7030A0"/>
              </a:solidFill>
            </a:endParaRPr>
          </a:p>
          <a:p>
            <a:endParaRPr lang="ru-RU" sz="2400" b="1" dirty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- рисование по мокрой бумаге</a:t>
            </a:r>
            <a:endParaRPr lang="ru-RU" sz="2400" b="1" dirty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- свеча + акварель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4" name="Изображение 3" descr="Рисунок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035" y="2420620"/>
            <a:ext cx="2388870" cy="1816100"/>
          </a:xfrm>
          <a:prstGeom prst="rect">
            <a:avLst/>
          </a:prstGeom>
        </p:spPr>
      </p:pic>
      <p:pic>
        <p:nvPicPr>
          <p:cNvPr id="6" name="Изображение 5" descr="Рисунок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675" y="4436745"/>
            <a:ext cx="2109470" cy="1574800"/>
          </a:xfrm>
          <a:prstGeom prst="rect">
            <a:avLst/>
          </a:prstGeom>
        </p:spPr>
      </p:pic>
      <p:pic>
        <p:nvPicPr>
          <p:cNvPr id="7" name="Изображение 6" descr="Рисунок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240" y="4364990"/>
            <a:ext cx="2167255" cy="1733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" y="-99695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12"/>
          <a:stretch>
            <a:fillRect/>
          </a:stretch>
        </p:blipFill>
        <p:spPr>
          <a:xfrm>
            <a:off x="469265" y="4448810"/>
            <a:ext cx="2447925" cy="162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8" t="14830" r="16596" b="12485"/>
          <a:stretch>
            <a:fillRect/>
          </a:stretch>
        </p:blipFill>
        <p:spPr>
          <a:xfrm>
            <a:off x="3780155" y="4509135"/>
            <a:ext cx="2360930" cy="1402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5" t="2424" r="20151" b="3839"/>
          <a:stretch>
            <a:fillRect/>
          </a:stretch>
        </p:blipFill>
        <p:spPr>
          <a:xfrm>
            <a:off x="6588125" y="4220845"/>
            <a:ext cx="1741170" cy="1744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844456" y="476290"/>
            <a:ext cx="29799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3 год обучения: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88085" y="1124585"/>
            <a:ext cx="7181215" cy="3204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«Увлекательный     мир»</a:t>
            </a:r>
            <a:r>
              <a:rPr lang="ru-RU" sz="3200" b="1" dirty="0">
                <a:solidFill>
                  <a:srgbClr val="7030A0"/>
                </a:solidFill>
              </a:rPr>
              <a:t>                        </a:t>
            </a:r>
            <a:r>
              <a:rPr lang="ru-RU" sz="3200" b="1" dirty="0" smtClean="0">
                <a:solidFill>
                  <a:srgbClr val="7030A0"/>
                </a:solidFill>
              </a:rPr>
              <a:t>  (старшая группа</a:t>
            </a:r>
            <a:r>
              <a:rPr lang="ru-RU" sz="2800" b="1" dirty="0" smtClean="0">
                <a:solidFill>
                  <a:srgbClr val="7030A0"/>
                </a:solidFill>
              </a:rPr>
              <a:t>)</a:t>
            </a:r>
            <a:endParaRPr lang="ru-RU" sz="2800" b="1" dirty="0" smtClean="0">
              <a:solidFill>
                <a:srgbClr val="7030A0"/>
              </a:solidFill>
            </a:endParaRPr>
          </a:p>
          <a:p>
            <a:r>
              <a:rPr lang="ru-RU" sz="2800" b="1" dirty="0" smtClean="0">
                <a:solidFill>
                  <a:srgbClr val="7030A0"/>
                </a:solidFill>
              </a:rPr>
              <a:t>Рисование способом: монотипии, жёсткой кистью, пуантилизм</a:t>
            </a:r>
            <a:endParaRPr lang="ru-RU" sz="2800" b="1" dirty="0" smtClean="0">
              <a:solidFill>
                <a:srgbClr val="7030A0"/>
              </a:solidFill>
            </a:endParaRP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         «Рисуем медведя!»</a:t>
            </a:r>
            <a:endParaRPr lang="ru-RU" sz="2800" b="1" dirty="0" smtClean="0">
              <a:solidFill>
                <a:srgbClr val="7030A0"/>
              </a:solidFill>
            </a:endParaRPr>
          </a:p>
          <a:p>
            <a:endParaRPr lang="ru-RU" sz="2800" b="1" dirty="0">
              <a:solidFill>
                <a:srgbClr val="7030A0"/>
              </a:solidFill>
            </a:endParaRPr>
          </a:p>
          <a:p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699" y="836409"/>
            <a:ext cx="40947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</a:t>
            </a:r>
            <a:r>
              <a:rPr lang="ru-RU" sz="3200" b="1" dirty="0" smtClean="0">
                <a:solidFill>
                  <a:srgbClr val="7030A0"/>
                </a:solidFill>
              </a:rPr>
              <a:t>4 год обучения: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r>
              <a:rPr lang="ru-RU" sz="2800" b="1" dirty="0" smtClean="0">
                <a:solidFill>
                  <a:srgbClr val="7030A0"/>
                </a:solidFill>
              </a:rPr>
              <a:t>«Творчество без границ»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562" y="1772697"/>
            <a:ext cx="4377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(подготовительная группа)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40" y="2924810"/>
            <a:ext cx="2094230" cy="1605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90" y="2780665"/>
            <a:ext cx="2090420" cy="1572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Изображение 6" descr="Рисунок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5480" y="4585335"/>
            <a:ext cx="2279015" cy="1463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1247</Words>
  <Application>WPS Presentation</Application>
  <PresentationFormat>Экран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DQ</cp:lastModifiedBy>
  <cp:revision>43</cp:revision>
  <dcterms:created xsi:type="dcterms:W3CDTF">2017-11-18T03:34:00Z</dcterms:created>
  <dcterms:modified xsi:type="dcterms:W3CDTF">2018-01-29T15:50:38Z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1049-10.1.0.5510</vt:lpwstr>
  </property>
</Properties>
</file>