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9" r:id="rId2"/>
    <p:sldId id="257" r:id="rId3"/>
    <p:sldId id="266" r:id="rId4"/>
    <p:sldId id="259" r:id="rId5"/>
    <p:sldId id="267" r:id="rId6"/>
    <p:sldId id="264" r:id="rId7"/>
    <p:sldId id="260" r:id="rId8"/>
    <p:sldId id="261" r:id="rId9"/>
    <p:sldId id="263" r:id="rId10"/>
    <p:sldId id="265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3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B690-847D-4DC6-8632-83434804802D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A6FB-4426-4A9E-9A25-BC54A215A2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B690-847D-4DC6-8632-83434804802D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A6FB-4426-4A9E-9A25-BC54A215A2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B690-847D-4DC6-8632-83434804802D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A6FB-4426-4A9E-9A25-BC54A215A2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B690-847D-4DC6-8632-83434804802D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A6FB-4426-4A9E-9A25-BC54A215A2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B690-847D-4DC6-8632-83434804802D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A6FB-4426-4A9E-9A25-BC54A215A2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B690-847D-4DC6-8632-83434804802D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A6FB-4426-4A9E-9A25-BC54A215A2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B690-847D-4DC6-8632-83434804802D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A6FB-4426-4A9E-9A25-BC54A215A2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B690-847D-4DC6-8632-83434804802D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A6FB-4426-4A9E-9A25-BC54A215A2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B690-847D-4DC6-8632-83434804802D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A6FB-4426-4A9E-9A25-BC54A215A2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B690-847D-4DC6-8632-83434804802D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A6FB-4426-4A9E-9A25-BC54A215A2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B690-847D-4DC6-8632-83434804802D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A1EA6FB-4426-4A9E-9A25-BC54A215A2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21DB690-847D-4DC6-8632-83434804802D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A1EA6FB-4426-4A9E-9A25-BC54A215A29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785794"/>
            <a:ext cx="7643866" cy="5589128"/>
          </a:xfrm>
        </p:spPr>
        <p:txBody>
          <a:bodyPr>
            <a:normAutofit/>
          </a:bodyPr>
          <a:lstStyle/>
          <a:p>
            <a:pPr algn="just"/>
            <a:endParaRPr lang="en-US" sz="3600" b="1" smtClean="0"/>
          </a:p>
          <a:p>
            <a:pPr algn="just"/>
            <a:r>
              <a:rPr lang="ru-RU" sz="3600" b="1" smtClean="0"/>
              <a:t>«</a:t>
            </a:r>
            <a:r>
              <a:rPr lang="ru-RU" sz="3600" b="1" dirty="0" smtClean="0"/>
              <a:t>Тот не писатель, кто </a:t>
            </a:r>
          </a:p>
          <a:p>
            <a:pPr algn="just"/>
            <a:r>
              <a:rPr lang="ru-RU" sz="3600" b="1" dirty="0" smtClean="0"/>
              <a:t>не прибавил к зрению человека хотя бы немного зоркости»</a:t>
            </a:r>
          </a:p>
          <a:p>
            <a:endParaRPr lang="ru-RU" sz="3600" b="1" dirty="0" smtClean="0"/>
          </a:p>
          <a:p>
            <a:r>
              <a:rPr lang="ru-RU" sz="3600" b="1" dirty="0" smtClean="0"/>
              <a:t>К.Г.Паустовский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000132"/>
          </a:xfrm>
        </p:spPr>
        <p:txBody>
          <a:bodyPr/>
          <a:lstStyle/>
          <a:p>
            <a:pPr algn="ctr"/>
            <a:r>
              <a:rPr lang="ru-RU" sz="5400" dirty="0" smtClean="0">
                <a:solidFill>
                  <a:srgbClr val="006666"/>
                </a:solidFill>
                <a:latin typeface="Arial" charset="0"/>
              </a:rPr>
              <a:t>К</a:t>
            </a:r>
            <a:r>
              <a:rPr lang="en-US" sz="5400" dirty="0" err="1" smtClean="0">
                <a:solidFill>
                  <a:srgbClr val="006666"/>
                </a:solidFill>
                <a:latin typeface="Arial" charset="0"/>
              </a:rPr>
              <a:t>ниг</a:t>
            </a:r>
            <a:r>
              <a:rPr lang="ru-RU" sz="5400" dirty="0" smtClean="0">
                <a:solidFill>
                  <a:srgbClr val="006666"/>
                </a:solidFill>
                <a:latin typeface="Arial" charset="0"/>
              </a:rPr>
              <a:t>и</a:t>
            </a:r>
            <a:r>
              <a:rPr lang="en-US" sz="5400" dirty="0" smtClean="0">
                <a:solidFill>
                  <a:srgbClr val="006666"/>
                </a:solidFill>
                <a:latin typeface="Arial" charset="0"/>
              </a:rPr>
              <a:t> </a:t>
            </a:r>
            <a:r>
              <a:rPr lang="en-US" sz="5400" dirty="0" err="1" smtClean="0">
                <a:solidFill>
                  <a:srgbClr val="006666"/>
                </a:solidFill>
                <a:latin typeface="Arial" charset="0"/>
              </a:rPr>
              <a:t>К.Г.Паустовского</a:t>
            </a:r>
            <a:endParaRPr lang="ru-RU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500694" y="4286256"/>
            <a:ext cx="1504950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1571612"/>
            <a:ext cx="1770063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54" y="1500174"/>
            <a:ext cx="186372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5984" y="4359253"/>
            <a:ext cx="1615495" cy="2284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1500174"/>
            <a:ext cx="2063750" cy="273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38806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>
                <a:solidFill>
                  <a:srgbClr val="0070C0"/>
                </a:solidFill>
              </a:rPr>
              <a:t>У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70C0"/>
                </a:solidFill>
              </a:rPr>
              <a:t>          У меня получилось!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70C0"/>
                </a:solidFill>
              </a:rPr>
              <a:t>Р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70C0"/>
                </a:solidFill>
              </a:rPr>
              <a:t>          Работал с удовольствием!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70C0"/>
                </a:solidFill>
              </a:rPr>
              <a:t>О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70C0"/>
                </a:solidFill>
              </a:rPr>
              <a:t>          Очень понравилось!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70C0"/>
                </a:solidFill>
              </a:rPr>
              <a:t>К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70C0"/>
                </a:solidFill>
              </a:rPr>
              <a:t>          Казалось сложным.</a:t>
            </a:r>
            <a:endParaRPr lang="ru-RU" sz="3200" b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7901014" cy="5759596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3600" b="1" dirty="0" smtClean="0"/>
          </a:p>
          <a:p>
            <a:pPr algn="ctr">
              <a:buNone/>
            </a:pPr>
            <a:r>
              <a:rPr lang="ru-RU" sz="3600" b="1" dirty="0" smtClean="0"/>
              <a:t>Три вороны спозаранку подрались из-за баранки.</a:t>
            </a:r>
          </a:p>
          <a:p>
            <a:pPr algn="ctr"/>
            <a:endParaRPr lang="ru-RU" sz="3600" b="1" dirty="0" smtClean="0"/>
          </a:p>
          <a:p>
            <a:pPr algn="ctr"/>
            <a:endParaRPr lang="ru-RU" sz="3600" b="1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2714620"/>
            <a:ext cx="3873500" cy="29048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2285992"/>
            <a:ext cx="757242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Сравниваем прошлое и настоящее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686800" cy="1143000"/>
          </a:xfrm>
        </p:spPr>
        <p:txBody>
          <a:bodyPr>
            <a:noAutofit/>
          </a:bodyPr>
          <a:lstStyle/>
          <a:p>
            <a:r>
              <a:rPr lang="en-US" sz="3600" b="1" dirty="0" err="1" smtClean="0">
                <a:solidFill>
                  <a:srgbClr val="006666"/>
                </a:solidFill>
                <a:latin typeface="Arial" charset="0"/>
              </a:rPr>
              <a:t>Константин</a:t>
            </a:r>
            <a:r>
              <a:rPr lang="en-US" sz="3600" b="1" dirty="0" smtClean="0">
                <a:solidFill>
                  <a:srgbClr val="006666"/>
                </a:solidFill>
                <a:latin typeface="Arial" charset="0"/>
              </a:rPr>
              <a:t> </a:t>
            </a:r>
            <a:r>
              <a:rPr lang="en-US" sz="3600" b="1" dirty="0" err="1" smtClean="0">
                <a:solidFill>
                  <a:srgbClr val="006666"/>
                </a:solidFill>
                <a:latin typeface="Arial" charset="0"/>
              </a:rPr>
              <a:t>Георгиевич</a:t>
            </a:r>
            <a:r>
              <a:rPr lang="en-US" sz="3600" b="1" dirty="0" smtClean="0">
                <a:solidFill>
                  <a:srgbClr val="006666"/>
                </a:solidFill>
                <a:latin typeface="Arial" charset="0"/>
              </a:rPr>
              <a:t> </a:t>
            </a:r>
            <a:r>
              <a:rPr lang="en-US" sz="3600" b="1" dirty="0" err="1" smtClean="0">
                <a:solidFill>
                  <a:srgbClr val="006666"/>
                </a:solidFill>
                <a:latin typeface="Arial" charset="0"/>
              </a:rPr>
              <a:t>Паустовский</a:t>
            </a:r>
            <a:endParaRPr lang="ru-RU" sz="3200" b="1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57752" y="2000240"/>
            <a:ext cx="3221847" cy="438943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42910" y="3929066"/>
            <a:ext cx="3133165" cy="5601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indent="-342900" algn="ctr">
              <a:lnSpc>
                <a:spcPct val="95000"/>
              </a:lnSpc>
              <a:buClr>
                <a:srgbClr val="006666"/>
              </a:buClr>
              <a:buSzPct val="100000"/>
              <a:buFontTx/>
              <a:buChar char=" "/>
            </a:pPr>
            <a:r>
              <a:rPr lang="en-US" sz="3200" b="1" dirty="0" smtClean="0">
                <a:solidFill>
                  <a:srgbClr val="006666"/>
                </a:solidFill>
                <a:latin typeface="Arial" charset="0"/>
              </a:rPr>
              <a:t>1892-1968 </a:t>
            </a:r>
            <a:r>
              <a:rPr lang="en-US" sz="3200" b="1" dirty="0" err="1" smtClean="0">
                <a:solidFill>
                  <a:srgbClr val="006666"/>
                </a:solidFill>
                <a:latin typeface="Arial" charset="0"/>
              </a:rPr>
              <a:t>гг</a:t>
            </a:r>
            <a:r>
              <a:rPr lang="en-US" sz="3200" b="1" dirty="0" smtClean="0">
                <a:solidFill>
                  <a:srgbClr val="006666"/>
                </a:solidFill>
                <a:latin typeface="Arial" charset="0"/>
              </a:rPr>
              <a:t>.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714375"/>
            <a:ext cx="8786842" cy="857237"/>
          </a:xfrm>
        </p:spPr>
        <p:txBody>
          <a:bodyPr rtlCol="0"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         </a:t>
            </a: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ВОРОНА                ВОРОБЕЙ  </a:t>
            </a:r>
            <a:r>
              <a:rPr lang="ru-RU" sz="4000" i="1" dirty="0" err="1" smtClean="0">
                <a:solidFill>
                  <a:schemeClr val="tx2">
                    <a:lumMod val="50000"/>
                  </a:schemeClr>
                </a:solidFill>
              </a:rPr>
              <a:t>Пашка</a:t>
            </a:r>
            <a:endParaRPr lang="ru-RU" sz="40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124" name="Прямоугольник 3"/>
          <p:cNvSpPr>
            <a:spLocks noChangeArrowheads="1"/>
          </p:cNvSpPr>
          <p:nvPr/>
        </p:nvSpPr>
        <p:spPr bwMode="auto">
          <a:xfrm>
            <a:off x="785813" y="1714500"/>
            <a:ext cx="7643812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                          </a:t>
            </a:r>
            <a:r>
              <a:rPr lang="ru-RU" sz="3200"/>
              <a:t>решительный           </a:t>
            </a:r>
          </a:p>
          <a:p>
            <a:r>
              <a:rPr lang="ru-RU" sz="3200"/>
              <a:t>                   любознательная</a:t>
            </a:r>
            <a:endParaRPr lang="en-US" sz="3200"/>
          </a:p>
          <a:p>
            <a:r>
              <a:rPr lang="ru-RU" sz="3200"/>
              <a:t>                    хитрая </a:t>
            </a:r>
            <a:endParaRPr lang="en-US" sz="3200"/>
          </a:p>
          <a:p>
            <a:r>
              <a:rPr lang="ru-RU" sz="3200"/>
              <a:t>                    отчаянный</a:t>
            </a:r>
          </a:p>
          <a:p>
            <a:r>
              <a:rPr lang="ru-RU" sz="3200"/>
              <a:t>    </a:t>
            </a:r>
            <a:r>
              <a:rPr lang="en-US" sz="3200"/>
              <a:t>     </a:t>
            </a:r>
            <a:r>
              <a:rPr lang="ru-RU" sz="3200"/>
              <a:t>            смелый	                         </a:t>
            </a:r>
          </a:p>
          <a:p>
            <a:r>
              <a:rPr lang="ru-RU" sz="3200"/>
              <a:t>                     коварная</a:t>
            </a:r>
          </a:p>
          <a:p>
            <a:r>
              <a:rPr lang="ru-RU" sz="3200"/>
              <a:t>                     настоящий друг	</a:t>
            </a:r>
          </a:p>
          <a:p>
            <a:r>
              <a:rPr lang="ru-RU" sz="3200"/>
              <a:t>                     вороватая</a:t>
            </a:r>
          </a:p>
          <a:p>
            <a:r>
              <a:rPr lang="ru-RU" sz="320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0" dur="2000" fill="hold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4" dur="2000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8" dur="2000" fill="hold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22" dur="2000" fill="hold"/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26" dur="2000" fill="hold"/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30" dur="2000" fill="hold"/>
                                        <p:tgtEl>
                                          <p:spTgt spid="51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34" dur="2000" fill="hold"/>
                                        <p:tgtEl>
                                          <p:spTgt spid="51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36" dur="2000" fill="hold"/>
                                        <p:tgtEl>
                                          <p:spTgt spid="51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3325114" cy="2500330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9836" y="285728"/>
            <a:ext cx="3242368" cy="2428892"/>
          </a:xfrm>
          <a:prstGeom prst="rect">
            <a:avLst/>
          </a:prstGeom>
          <a:noFill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2928934"/>
            <a:ext cx="2882900" cy="3552711"/>
          </a:xfrm>
          <a:prstGeom prst="rect">
            <a:avLst/>
          </a:prstGeom>
          <a:noFill/>
        </p:spPr>
      </p:pic>
      <p:pic>
        <p:nvPicPr>
          <p:cNvPr id="10" name="Рисунок 9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64" y="3286124"/>
            <a:ext cx="2762239" cy="1892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3000373"/>
            <a:ext cx="2714676" cy="3857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642918"/>
            <a:ext cx="8229600" cy="5857916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sz="3300" b="1" dirty="0" smtClean="0"/>
              <a:t>«И было непонятно, как с такого                             неба </a:t>
            </a:r>
          </a:p>
          <a:p>
            <a:pPr>
              <a:buNone/>
            </a:pPr>
            <a:endParaRPr lang="ru-RU" sz="3300" dirty="0" smtClean="0"/>
          </a:p>
          <a:p>
            <a:pPr>
              <a:buNone/>
            </a:pPr>
            <a:r>
              <a:rPr lang="ru-RU" sz="3300" b="1" dirty="0" smtClean="0"/>
              <a:t> </a:t>
            </a:r>
            <a:endParaRPr lang="ru-RU" sz="3300" dirty="0" smtClean="0"/>
          </a:p>
          <a:p>
            <a:pPr>
              <a:buNone/>
            </a:pPr>
            <a:r>
              <a:rPr lang="ru-RU" sz="3300" b="1" dirty="0" smtClean="0"/>
              <a:t>может слетать такой                        снег. И ещё было </a:t>
            </a:r>
            <a:endParaRPr lang="ru-RU" sz="3300" dirty="0" smtClean="0"/>
          </a:p>
          <a:p>
            <a:pPr>
              <a:buNone/>
            </a:pPr>
            <a:r>
              <a:rPr lang="ru-RU" sz="3300" b="1" dirty="0" smtClean="0"/>
              <a:t> </a:t>
            </a:r>
            <a:endParaRPr lang="ru-RU" sz="3300" dirty="0" smtClean="0"/>
          </a:p>
          <a:p>
            <a:pPr>
              <a:buNone/>
            </a:pPr>
            <a:endParaRPr lang="ru-RU" sz="3300" b="1" dirty="0" smtClean="0"/>
          </a:p>
          <a:p>
            <a:pPr>
              <a:buNone/>
            </a:pPr>
            <a:r>
              <a:rPr lang="ru-RU" sz="3300" b="1" dirty="0" smtClean="0"/>
              <a:t>непонятно, почему среди зимы и морозов распустились у </a:t>
            </a:r>
          </a:p>
          <a:p>
            <a:pPr>
              <a:buNone/>
            </a:pPr>
            <a:endParaRPr lang="ru-RU" sz="3300" dirty="0" smtClean="0"/>
          </a:p>
          <a:p>
            <a:pPr>
              <a:buNone/>
            </a:pPr>
            <a:r>
              <a:rPr lang="ru-RU" sz="3300" b="1" dirty="0" smtClean="0"/>
              <a:t> </a:t>
            </a:r>
            <a:endParaRPr lang="ru-RU" sz="3300" dirty="0" smtClean="0"/>
          </a:p>
          <a:p>
            <a:pPr>
              <a:buNone/>
            </a:pPr>
            <a:r>
              <a:rPr lang="ru-RU" sz="3300" b="1" dirty="0" smtClean="0"/>
              <a:t>мамы на столе в корзине                            большие цветы. Но </a:t>
            </a:r>
            <a:endParaRPr lang="ru-RU" sz="3300" dirty="0" smtClean="0"/>
          </a:p>
          <a:p>
            <a:pPr>
              <a:buNone/>
            </a:pPr>
            <a:r>
              <a:rPr lang="ru-RU" sz="3300" b="1" dirty="0" smtClean="0"/>
              <a:t> </a:t>
            </a:r>
            <a:endParaRPr lang="ru-RU" sz="3300" dirty="0" smtClean="0"/>
          </a:p>
          <a:p>
            <a:pPr>
              <a:buNone/>
            </a:pPr>
            <a:endParaRPr lang="ru-RU" sz="3300" b="1" dirty="0" smtClean="0"/>
          </a:p>
          <a:p>
            <a:pPr>
              <a:buNone/>
            </a:pPr>
            <a:r>
              <a:rPr lang="ru-RU" sz="3300" b="1" dirty="0" smtClean="0"/>
              <a:t>непонятнее всего была                                 ворона».</a:t>
            </a:r>
          </a:p>
          <a:p>
            <a:pPr>
              <a:buNone/>
            </a:pPr>
            <a:endParaRPr lang="ru-RU" sz="3300" dirty="0" smtClean="0"/>
          </a:p>
          <a:p>
            <a:pPr>
              <a:buNone/>
            </a:pPr>
            <a:r>
              <a:rPr lang="ru-RU" sz="3300" b="1" dirty="0" smtClean="0"/>
              <a:t> </a:t>
            </a:r>
            <a:endParaRPr lang="ru-RU" sz="3300" dirty="0" smtClean="0"/>
          </a:p>
          <a:p>
            <a:pPr>
              <a:buNone/>
            </a:pPr>
            <a:r>
              <a:rPr lang="ru-RU" sz="3300" b="1" dirty="0" smtClean="0"/>
              <a:t>«Там, в сиянии                            ,                        ,                      и  </a:t>
            </a:r>
            <a:endParaRPr lang="ru-RU" sz="3300" dirty="0" smtClean="0"/>
          </a:p>
          <a:p>
            <a:pPr>
              <a:buNone/>
            </a:pPr>
            <a:r>
              <a:rPr lang="ru-RU" sz="3300" b="1" dirty="0" smtClean="0"/>
              <a:t> </a:t>
            </a:r>
            <a:endParaRPr lang="ru-RU" sz="3300" dirty="0" smtClean="0"/>
          </a:p>
          <a:p>
            <a:pPr>
              <a:buNone/>
            </a:pPr>
            <a:r>
              <a:rPr lang="ru-RU" sz="3300" b="1" dirty="0" smtClean="0"/>
              <a:t> </a:t>
            </a:r>
            <a:endParaRPr lang="ru-RU" sz="3300" dirty="0" smtClean="0"/>
          </a:p>
          <a:p>
            <a:pPr>
              <a:buNone/>
            </a:pPr>
            <a:r>
              <a:rPr lang="ru-RU" sz="3300" dirty="0" smtClean="0"/>
              <a:t/>
            </a:r>
            <a:br>
              <a:rPr lang="ru-RU" sz="3300" dirty="0" smtClean="0"/>
            </a:br>
            <a:r>
              <a:rPr lang="ru-RU" sz="3300" b="1" dirty="0" smtClean="0"/>
              <a:t>                        света, появился дворец».</a:t>
            </a:r>
            <a:endParaRPr lang="ru-RU" sz="3300" dirty="0" smtClean="0"/>
          </a:p>
          <a:p>
            <a:pPr>
              <a:buNone/>
            </a:pPr>
            <a:r>
              <a:rPr lang="ru-RU" sz="3300" b="1" dirty="0" smtClean="0"/>
              <a:t> </a:t>
            </a:r>
            <a:endParaRPr lang="ru-RU" sz="3300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071934" y="785794"/>
            <a:ext cx="1000132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714612" y="1428736"/>
            <a:ext cx="1000132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214678" y="2928934"/>
            <a:ext cx="1000132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286116" y="3643314"/>
            <a:ext cx="928694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571868" y="4429132"/>
            <a:ext cx="928694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42910" y="5286388"/>
            <a:ext cx="1000132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786314" y="4429132"/>
            <a:ext cx="857256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214546" y="4429132"/>
            <a:ext cx="1000132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153804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   Владимир </a:t>
            </a:r>
            <a:r>
              <a:rPr lang="ru-RU" sz="2400" b="1" dirty="0" err="1" smtClean="0"/>
              <a:t>Боровиковский</a:t>
            </a:r>
            <a:r>
              <a:rPr lang="ru-RU" sz="2400" b="1" dirty="0" smtClean="0"/>
              <a:t>            Зинаида Серебрякова</a:t>
            </a:r>
            <a:endParaRPr lang="ru-RU" sz="2400" b="1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785794"/>
            <a:ext cx="3429024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928670"/>
            <a:ext cx="3286148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796746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Безбородко с дочерьми        Автопортрет с дочерьми</a:t>
            </a:r>
            <a:endParaRPr lang="ru-RU" sz="2800" b="1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000108"/>
            <a:ext cx="3786214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1071546"/>
            <a:ext cx="321471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68</TotalTime>
  <Words>85</Words>
  <Application>Microsoft Office PowerPoint</Application>
  <PresentationFormat>Экран (4:3)</PresentationFormat>
  <Paragraphs>53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Слайд 1</vt:lpstr>
      <vt:lpstr>Слайд 2</vt:lpstr>
      <vt:lpstr>Слайд 3</vt:lpstr>
      <vt:lpstr>Константин Георгиевич Паустовский</vt:lpstr>
      <vt:lpstr>         ВОРОНА                ВОРОБЕЙ  Пашка</vt:lpstr>
      <vt:lpstr>Слайд 6</vt:lpstr>
      <vt:lpstr>Слайд 7</vt:lpstr>
      <vt:lpstr>   Владимир Боровиковский            Зинаида Серебрякова</vt:lpstr>
      <vt:lpstr>Безбородко с дочерьми        Автопортрет с дочерьми</vt:lpstr>
      <vt:lpstr>Книги К.Г.Паустовского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Алсу</dc:creator>
  <cp:lastModifiedBy>user</cp:lastModifiedBy>
  <cp:revision>12</cp:revision>
  <dcterms:created xsi:type="dcterms:W3CDTF">2011-04-28T20:09:00Z</dcterms:created>
  <dcterms:modified xsi:type="dcterms:W3CDTF">2016-11-23T16:21:56Z</dcterms:modified>
</cp:coreProperties>
</file>